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y="6858000" cx="12192000"/>
  <p:notesSz cx="6858000" cy="9144000"/>
  <p:embeddedFontLst>
    <p:embeddedFont>
      <p:font typeface="Oswald Medium"/>
      <p:regular r:id="rId33"/>
      <p:bold r:id="rId34"/>
    </p:embeddedFont>
    <p:embeddedFont>
      <p:font typeface="Aldrich"/>
      <p:regular r:id="rId35"/>
    </p:embeddedFont>
    <p:embeddedFont>
      <p:font typeface="Abril Fatface"/>
      <p:regular r:id="rId36"/>
    </p:embeddedFont>
    <p:embeddedFont>
      <p:font typeface="Poppins"/>
      <p:regular r:id="rId37"/>
      <p:bold r:id="rId38"/>
      <p:italic r:id="rId39"/>
      <p:boldItalic r:id="rId40"/>
    </p:embeddedFont>
    <p:embeddedFont>
      <p:font typeface="Griffy"/>
      <p:regular r:id="rId41"/>
    </p:embeddedFont>
    <p:embeddedFont>
      <p:font typeface="Barlow Condensed"/>
      <p:regular r:id="rId42"/>
      <p:bold r:id="rId43"/>
      <p:italic r:id="rId44"/>
      <p:boldItalic r:id="rId45"/>
    </p:embeddedFont>
    <p:embeddedFont>
      <p:font typeface="Oswald"/>
      <p:regular r:id="rId46"/>
      <p:bold r:id="rId47"/>
    </p:embeddedFont>
    <p:embeddedFont>
      <p:font typeface="Homemade Apple"/>
      <p:regular r:id="rId48"/>
    </p:embeddedFont>
    <p:embeddedFont>
      <p:font typeface="Open Sans"/>
      <p:regular r:id="rId49"/>
      <p:bold r:id="rId50"/>
      <p:italic r:id="rId51"/>
      <p:boldItalic r:id="rId5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Poppins-boldItalic.fntdata"/><Relationship Id="rId42" Type="http://schemas.openxmlformats.org/officeDocument/2006/relationships/font" Target="fonts/BarlowCondensed-regular.fntdata"/><Relationship Id="rId41" Type="http://schemas.openxmlformats.org/officeDocument/2006/relationships/font" Target="fonts/Griffy-regular.fntdata"/><Relationship Id="rId44" Type="http://schemas.openxmlformats.org/officeDocument/2006/relationships/font" Target="fonts/BarlowCondensed-italic.fntdata"/><Relationship Id="rId43" Type="http://schemas.openxmlformats.org/officeDocument/2006/relationships/font" Target="fonts/BarlowCondensed-bold.fntdata"/><Relationship Id="rId46" Type="http://schemas.openxmlformats.org/officeDocument/2006/relationships/font" Target="fonts/Oswald-regular.fntdata"/><Relationship Id="rId45" Type="http://schemas.openxmlformats.org/officeDocument/2006/relationships/font" Target="fonts/BarlowCondensed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HomemadeApple-regular.fntdata"/><Relationship Id="rId47" Type="http://schemas.openxmlformats.org/officeDocument/2006/relationships/font" Target="fonts/Oswald-bold.fntdata"/><Relationship Id="rId49" Type="http://schemas.openxmlformats.org/officeDocument/2006/relationships/font" Target="fonts/OpenSans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font" Target="fonts/OswaldMedium-regular.fntdata"/><Relationship Id="rId32" Type="http://schemas.openxmlformats.org/officeDocument/2006/relationships/slide" Target="slides/slide27.xml"/><Relationship Id="rId35" Type="http://schemas.openxmlformats.org/officeDocument/2006/relationships/font" Target="fonts/Aldrich-regular.fntdata"/><Relationship Id="rId34" Type="http://schemas.openxmlformats.org/officeDocument/2006/relationships/font" Target="fonts/OswaldMedium-bold.fntdata"/><Relationship Id="rId37" Type="http://schemas.openxmlformats.org/officeDocument/2006/relationships/font" Target="fonts/Poppins-regular.fntdata"/><Relationship Id="rId36" Type="http://schemas.openxmlformats.org/officeDocument/2006/relationships/font" Target="fonts/AbrilFatface-regular.fntdata"/><Relationship Id="rId39" Type="http://schemas.openxmlformats.org/officeDocument/2006/relationships/font" Target="fonts/Poppins-italic.fntdata"/><Relationship Id="rId38" Type="http://schemas.openxmlformats.org/officeDocument/2006/relationships/font" Target="fonts/Poppins-bold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OpenSans-italic.fntdata"/><Relationship Id="rId50" Type="http://schemas.openxmlformats.org/officeDocument/2006/relationships/font" Target="fonts/OpenSans-bold.fntdata"/><Relationship Id="rId52" Type="http://schemas.openxmlformats.org/officeDocument/2006/relationships/font" Target="fonts/OpenSans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a073618e60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a073618e60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121a11e56c5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121a11e56c5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121a11e56c5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121a11e56c5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121a11e56c5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121a11e56c5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a073618e60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a073618e60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073618e60_0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073618e60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a073618e60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a073618e60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a073618e60_0_1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a073618e60_0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a073618e60_0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a073618e60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109012b5e5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109012b5e5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2266cc6a256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2266cc6a256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a073618e60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a073618e60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2266cc6a256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2266cc6a256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a073618e60_0_6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a073618e60_0_6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a073618e60_0_6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a073618e60_0_6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a073618e60_0_7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a073618e60_0_7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121a11e56c5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121a11e56c5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a073618e60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a073618e60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2117c3c9dff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2117c3c9dff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a073618e60_0_7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a073618e60_0_7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a073618e60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a073618e60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11f5a2dd128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11f5a2dd128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a073618e60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a073618e60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11f5a2dd128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11f5a2dd128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121a11e56c5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121a11e56c5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121a11e56c5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121a11e56c5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121a11e56c5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121a11e56c5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slidesmania.com/" TargetMode="External"/><Relationship Id="rId3" Type="http://schemas.openxmlformats.org/officeDocument/2006/relationships/image" Target="../media/image4.png"/><Relationship Id="rId4" Type="http://schemas.openxmlformats.org/officeDocument/2006/relationships/hyperlink" Target="https://slidesmania.com/questions-powerpoint-google-slides/can-i-use-these-templates/" TargetMode="External"/><Relationship Id="rId11" Type="http://schemas.openxmlformats.org/officeDocument/2006/relationships/hyperlink" Target="https://www.instagram.com/slidesmania/" TargetMode="External"/><Relationship Id="rId10" Type="http://schemas.openxmlformats.org/officeDocument/2006/relationships/image" Target="../media/image5.png"/><Relationship Id="rId12" Type="http://schemas.openxmlformats.org/officeDocument/2006/relationships/image" Target="../media/image2.png"/><Relationship Id="rId9" Type="http://schemas.openxmlformats.org/officeDocument/2006/relationships/hyperlink" Target="https://www.pinterest.com/slidesmania/" TargetMode="External"/><Relationship Id="rId5" Type="http://schemas.openxmlformats.org/officeDocument/2006/relationships/hyperlink" Target="https://www.facebook.com/SlidesManiaSM/" TargetMode="External"/><Relationship Id="rId6" Type="http://schemas.openxmlformats.org/officeDocument/2006/relationships/image" Target="../media/image3.png"/><Relationship Id="rId7" Type="http://schemas.openxmlformats.org/officeDocument/2006/relationships/hyperlink" Target="https://twitter.com/SlidesManiaSM/" TargetMode="External"/><Relationship Id="rId8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01 Title">
  <p:cSld name="CUSTOM">
    <p:bg>
      <p:bgPr>
        <a:solidFill>
          <a:schemeClr val="accent1"/>
        </a:solid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598250" y="570000"/>
            <a:ext cx="11049000" cy="571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title"/>
          </p:nvPr>
        </p:nvSpPr>
        <p:spPr>
          <a:xfrm>
            <a:off x="1520325" y="2345975"/>
            <a:ext cx="9127500" cy="12306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432800" y="5715300"/>
            <a:ext cx="11379900" cy="717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spcBef>
                <a:spcPts val="2100"/>
              </a:spcBef>
              <a:spcAft>
                <a:spcPts val="2100"/>
              </a:spcAft>
              <a:buSzPts val="1900"/>
              <a:buNone/>
              <a:defRPr/>
            </a:lvl9pPr>
          </a:lstStyle>
          <a:p/>
        </p:txBody>
      </p:sp>
      <p:sp>
        <p:nvSpPr>
          <p:cNvPr id="14" name="Google Shape;14;p2"/>
          <p:cNvSpPr/>
          <p:nvPr/>
        </p:nvSpPr>
        <p:spPr>
          <a:xfrm rot="-2700000">
            <a:off x="-185251" y="833624"/>
            <a:ext cx="2584192" cy="5464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" name="Google Shape;15;p2"/>
          <p:cNvSpPr/>
          <p:nvPr/>
        </p:nvSpPr>
        <p:spPr>
          <a:xfrm rot="-2700000">
            <a:off x="9793049" y="5477924"/>
            <a:ext cx="2584192" cy="5464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11669100" y="0"/>
            <a:ext cx="522900" cy="522900"/>
          </a:xfrm>
          <a:prstGeom prst="mathMultiply">
            <a:avLst>
              <a:gd fmla="val 23520" name="adj1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123850" y="6152100"/>
            <a:ext cx="522900" cy="522900"/>
          </a:xfrm>
          <a:prstGeom prst="mathMultiply">
            <a:avLst>
              <a:gd fmla="val 23520" name="adj1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11834250" y="674250"/>
            <a:ext cx="192600" cy="19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11834250" y="1088100"/>
            <a:ext cx="192600" cy="19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289000" y="5464025"/>
            <a:ext cx="192600" cy="19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289000" y="5877875"/>
            <a:ext cx="192600" cy="19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2" name="Google Shape;22;p2"/>
          <p:cNvCxnSpPr/>
          <p:nvPr/>
        </p:nvCxnSpPr>
        <p:spPr>
          <a:xfrm>
            <a:off x="11926050" y="1582475"/>
            <a:ext cx="4500" cy="28347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" name="Google Shape;23;p2"/>
          <p:cNvCxnSpPr/>
          <p:nvPr/>
        </p:nvCxnSpPr>
        <p:spPr>
          <a:xfrm>
            <a:off x="383050" y="2408075"/>
            <a:ext cx="4500" cy="28347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" name="Google Shape;24;p2"/>
          <p:cNvCxnSpPr/>
          <p:nvPr/>
        </p:nvCxnSpPr>
        <p:spPr>
          <a:xfrm>
            <a:off x="5407825" y="6550275"/>
            <a:ext cx="4348500" cy="135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" name="Google Shape;25;p2"/>
          <p:cNvCxnSpPr/>
          <p:nvPr/>
        </p:nvCxnSpPr>
        <p:spPr>
          <a:xfrm>
            <a:off x="2298925" y="254700"/>
            <a:ext cx="4348500" cy="135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09 Big Title">
  <p:cSld name="CUSTOM_7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1"/>
          <p:cNvSpPr/>
          <p:nvPr/>
        </p:nvSpPr>
        <p:spPr>
          <a:xfrm flipH="1">
            <a:off x="8030325" y="0"/>
            <a:ext cx="41616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11"/>
          <p:cNvSpPr/>
          <p:nvPr/>
        </p:nvSpPr>
        <p:spPr>
          <a:xfrm flipH="1" rot="-5400000">
            <a:off x="11613738" y="6242588"/>
            <a:ext cx="522900" cy="522900"/>
          </a:xfrm>
          <a:prstGeom prst="mathMultiply">
            <a:avLst>
              <a:gd fmla="val 23520" name="adj1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11"/>
          <p:cNvSpPr/>
          <p:nvPr/>
        </p:nvSpPr>
        <p:spPr>
          <a:xfrm flipH="1" rot="-5400000">
            <a:off x="10925663" y="6407738"/>
            <a:ext cx="192600" cy="19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11"/>
          <p:cNvSpPr/>
          <p:nvPr/>
        </p:nvSpPr>
        <p:spPr>
          <a:xfrm flipH="1" rot="-5400000">
            <a:off x="11339513" y="6407738"/>
            <a:ext cx="192600" cy="19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11"/>
          <p:cNvSpPr/>
          <p:nvPr/>
        </p:nvSpPr>
        <p:spPr>
          <a:xfrm flipH="1">
            <a:off x="197975" y="13750"/>
            <a:ext cx="605400" cy="633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23" name="Google Shape;123;p11"/>
          <p:cNvCxnSpPr/>
          <p:nvPr/>
        </p:nvCxnSpPr>
        <p:spPr>
          <a:xfrm flipH="1">
            <a:off x="491675" y="646750"/>
            <a:ext cx="9000" cy="42108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4" name="Google Shape;124;p11"/>
          <p:cNvCxnSpPr/>
          <p:nvPr/>
        </p:nvCxnSpPr>
        <p:spPr>
          <a:xfrm>
            <a:off x="500675" y="6497300"/>
            <a:ext cx="4348500" cy="135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5" name="Google Shape;125;p11"/>
          <p:cNvSpPr txBox="1"/>
          <p:nvPr>
            <p:ph type="title"/>
          </p:nvPr>
        </p:nvSpPr>
        <p:spPr>
          <a:xfrm>
            <a:off x="1151264" y="1454400"/>
            <a:ext cx="6165600" cy="31608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/>
        </p:txBody>
      </p:sp>
      <p:sp>
        <p:nvSpPr>
          <p:cNvPr id="126" name="Google Shape;126;p11"/>
          <p:cNvSpPr txBox="1"/>
          <p:nvPr>
            <p:ph idx="1" type="body"/>
          </p:nvPr>
        </p:nvSpPr>
        <p:spPr>
          <a:xfrm>
            <a:off x="1202171" y="4813250"/>
            <a:ext cx="6165600" cy="15651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49250" lvl="0" marL="457200" algn="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indent="-349250" lvl="1" marL="91440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08 Three columns">
  <p:cSld name="CUSTOM_8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2"/>
          <p:cNvSpPr/>
          <p:nvPr/>
        </p:nvSpPr>
        <p:spPr>
          <a:xfrm rot="10800000">
            <a:off x="1653000" y="-25"/>
            <a:ext cx="10539000" cy="6839100"/>
          </a:xfrm>
          <a:prstGeom prst="snip1Rect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12"/>
          <p:cNvSpPr/>
          <p:nvPr/>
        </p:nvSpPr>
        <p:spPr>
          <a:xfrm>
            <a:off x="415600" y="610150"/>
            <a:ext cx="11360700" cy="889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12"/>
          <p:cNvSpPr/>
          <p:nvPr/>
        </p:nvSpPr>
        <p:spPr>
          <a:xfrm rot="10800000">
            <a:off x="415600" y="6225000"/>
            <a:ext cx="605400" cy="63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31" name="Google Shape;131;p12"/>
          <p:cNvCxnSpPr/>
          <p:nvPr/>
        </p:nvCxnSpPr>
        <p:spPr>
          <a:xfrm rot="10800000">
            <a:off x="704500" y="2014200"/>
            <a:ext cx="13800" cy="42108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2" name="Google Shape;132;p12"/>
          <p:cNvSpPr/>
          <p:nvPr/>
        </p:nvSpPr>
        <p:spPr>
          <a:xfrm flipH="1" rot="-5400000">
            <a:off x="11113263" y="793438"/>
            <a:ext cx="522900" cy="522900"/>
          </a:xfrm>
          <a:prstGeom prst="mathMultiply">
            <a:avLst>
              <a:gd fmla="val 23520" name="adj1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12"/>
          <p:cNvSpPr/>
          <p:nvPr/>
        </p:nvSpPr>
        <p:spPr>
          <a:xfrm flipH="1" rot="-5400000">
            <a:off x="10425188" y="958588"/>
            <a:ext cx="192600" cy="192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12"/>
          <p:cNvSpPr/>
          <p:nvPr/>
        </p:nvSpPr>
        <p:spPr>
          <a:xfrm flipH="1" rot="-5400000">
            <a:off x="10839038" y="958588"/>
            <a:ext cx="192600" cy="192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12"/>
          <p:cNvSpPr txBox="1"/>
          <p:nvPr>
            <p:ph idx="1" type="subTitle"/>
          </p:nvPr>
        </p:nvSpPr>
        <p:spPr>
          <a:xfrm>
            <a:off x="5056206" y="1729975"/>
            <a:ext cx="6406800" cy="606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b="1" sz="1800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b="1" sz="1800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b="1" sz="1800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b="1" sz="1800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b="1" sz="1800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b="1" sz="1800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b="1" sz="18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b="1" sz="1800"/>
            </a:lvl9pPr>
          </a:lstStyle>
          <a:p/>
        </p:txBody>
      </p:sp>
      <p:sp>
        <p:nvSpPr>
          <p:cNvPr id="136" name="Google Shape;136;p12"/>
          <p:cNvSpPr txBox="1"/>
          <p:nvPr>
            <p:ph idx="2" type="subTitle"/>
          </p:nvPr>
        </p:nvSpPr>
        <p:spPr>
          <a:xfrm>
            <a:off x="5056206" y="3334868"/>
            <a:ext cx="6406800" cy="606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b="1" sz="1800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b="1" sz="1800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b="1" sz="1800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b="1" sz="1800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b="1" sz="1800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b="1" sz="1800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b="1" sz="18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b="1" sz="1800"/>
            </a:lvl9pPr>
          </a:lstStyle>
          <a:p/>
        </p:txBody>
      </p:sp>
      <p:sp>
        <p:nvSpPr>
          <p:cNvPr id="137" name="Google Shape;137;p12"/>
          <p:cNvSpPr txBox="1"/>
          <p:nvPr>
            <p:ph idx="3" type="subTitle"/>
          </p:nvPr>
        </p:nvSpPr>
        <p:spPr>
          <a:xfrm>
            <a:off x="5056206" y="4939762"/>
            <a:ext cx="6406800" cy="606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b="1" sz="1800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b="1" sz="1800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b="1" sz="1800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b="1" sz="1800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b="1" sz="1800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b="1" sz="1800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b="1" sz="18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b="1" sz="1800"/>
            </a:lvl9pPr>
          </a:lstStyle>
          <a:p/>
        </p:txBody>
      </p:sp>
      <p:sp>
        <p:nvSpPr>
          <p:cNvPr id="138" name="Google Shape;138;p12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139" name="Google Shape;139;p12"/>
          <p:cNvSpPr txBox="1"/>
          <p:nvPr>
            <p:ph idx="4" type="body"/>
          </p:nvPr>
        </p:nvSpPr>
        <p:spPr>
          <a:xfrm>
            <a:off x="5056200" y="2167925"/>
            <a:ext cx="6406800" cy="92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140" name="Google Shape;140;p12"/>
          <p:cNvSpPr txBox="1"/>
          <p:nvPr>
            <p:ph idx="5" type="body"/>
          </p:nvPr>
        </p:nvSpPr>
        <p:spPr>
          <a:xfrm>
            <a:off x="5056200" y="3761388"/>
            <a:ext cx="6406800" cy="9234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141" name="Google Shape;141;p12"/>
          <p:cNvSpPr txBox="1"/>
          <p:nvPr>
            <p:ph idx="6" type="body"/>
          </p:nvPr>
        </p:nvSpPr>
        <p:spPr>
          <a:xfrm>
            <a:off x="5056200" y="5353050"/>
            <a:ext cx="6407700" cy="9234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0 Text and Image">
  <p:cSld name="CUSTOM_9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3"/>
          <p:cNvSpPr txBox="1"/>
          <p:nvPr>
            <p:ph type="title"/>
          </p:nvPr>
        </p:nvSpPr>
        <p:spPr>
          <a:xfrm>
            <a:off x="411275" y="1727000"/>
            <a:ext cx="4458300" cy="23772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/>
        </p:txBody>
      </p:sp>
      <p:sp>
        <p:nvSpPr>
          <p:cNvPr id="144" name="Google Shape;144;p13"/>
          <p:cNvSpPr txBox="1"/>
          <p:nvPr>
            <p:ph idx="1" type="subTitle"/>
          </p:nvPr>
        </p:nvSpPr>
        <p:spPr>
          <a:xfrm>
            <a:off x="411275" y="5029775"/>
            <a:ext cx="4458300" cy="717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r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r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r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r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r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r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r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r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1 Background image">
  <p:cSld name="CUSTOM_10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4"/>
          <p:cNvSpPr txBox="1"/>
          <p:nvPr>
            <p:ph type="title"/>
          </p:nvPr>
        </p:nvSpPr>
        <p:spPr>
          <a:xfrm>
            <a:off x="765425" y="2039975"/>
            <a:ext cx="4458300" cy="23772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7" name="Google Shape;147;p14"/>
          <p:cNvSpPr/>
          <p:nvPr/>
        </p:nvSpPr>
        <p:spPr>
          <a:xfrm rot="5400000">
            <a:off x="78238" y="68788"/>
            <a:ext cx="522900" cy="522900"/>
          </a:xfrm>
          <a:prstGeom prst="mathMultiply">
            <a:avLst>
              <a:gd fmla="val 23520" name="adj1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14"/>
          <p:cNvSpPr/>
          <p:nvPr/>
        </p:nvSpPr>
        <p:spPr>
          <a:xfrm rot="5400000">
            <a:off x="1096613" y="233938"/>
            <a:ext cx="192600" cy="19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14"/>
          <p:cNvSpPr/>
          <p:nvPr/>
        </p:nvSpPr>
        <p:spPr>
          <a:xfrm rot="5400000">
            <a:off x="682763" y="233938"/>
            <a:ext cx="192600" cy="19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14"/>
          <p:cNvSpPr/>
          <p:nvPr/>
        </p:nvSpPr>
        <p:spPr>
          <a:xfrm>
            <a:off x="11669100" y="0"/>
            <a:ext cx="522900" cy="522900"/>
          </a:xfrm>
          <a:prstGeom prst="mathMultiply">
            <a:avLst>
              <a:gd fmla="val 23520" name="adj1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14"/>
          <p:cNvSpPr/>
          <p:nvPr/>
        </p:nvSpPr>
        <p:spPr>
          <a:xfrm>
            <a:off x="11834250" y="674250"/>
            <a:ext cx="192600" cy="19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14"/>
          <p:cNvSpPr/>
          <p:nvPr/>
        </p:nvSpPr>
        <p:spPr>
          <a:xfrm>
            <a:off x="11834250" y="1088100"/>
            <a:ext cx="192600" cy="19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53" name="Google Shape;153;p14"/>
          <p:cNvCxnSpPr/>
          <p:nvPr/>
        </p:nvCxnSpPr>
        <p:spPr>
          <a:xfrm>
            <a:off x="11926050" y="1582475"/>
            <a:ext cx="4500" cy="28347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2 Percentages">
  <p:cSld name="CUSTOM_11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5"/>
          <p:cNvSpPr/>
          <p:nvPr/>
        </p:nvSpPr>
        <p:spPr>
          <a:xfrm flipH="1">
            <a:off x="665600" y="0"/>
            <a:ext cx="51471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15"/>
          <p:cNvSpPr txBox="1"/>
          <p:nvPr>
            <p:ph idx="1" type="body"/>
          </p:nvPr>
        </p:nvSpPr>
        <p:spPr>
          <a:xfrm>
            <a:off x="1288400" y="5317400"/>
            <a:ext cx="4239000" cy="9252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indent="-419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●"/>
              <a:defRPr sz="3000">
                <a:solidFill>
                  <a:schemeClr val="lt1"/>
                </a:solidFill>
              </a:defRPr>
            </a:lvl1pPr>
            <a:lvl2pPr indent="-4191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○"/>
              <a:defRPr sz="3000">
                <a:solidFill>
                  <a:schemeClr val="lt1"/>
                </a:solidFill>
              </a:defRPr>
            </a:lvl2pPr>
            <a:lvl3pPr indent="-4191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■"/>
              <a:defRPr sz="3000">
                <a:solidFill>
                  <a:schemeClr val="lt1"/>
                </a:solidFill>
              </a:defRPr>
            </a:lvl3pPr>
            <a:lvl4pPr indent="-4191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●"/>
              <a:defRPr sz="3000">
                <a:solidFill>
                  <a:schemeClr val="lt1"/>
                </a:solidFill>
              </a:defRPr>
            </a:lvl4pPr>
            <a:lvl5pPr indent="-4191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○"/>
              <a:defRPr sz="3000">
                <a:solidFill>
                  <a:schemeClr val="lt1"/>
                </a:solidFill>
              </a:defRPr>
            </a:lvl5pPr>
            <a:lvl6pPr indent="-4191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■"/>
              <a:defRPr sz="3000">
                <a:solidFill>
                  <a:schemeClr val="lt1"/>
                </a:solidFill>
              </a:defRPr>
            </a:lvl6pPr>
            <a:lvl7pPr indent="-4191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●"/>
              <a:defRPr sz="3000">
                <a:solidFill>
                  <a:schemeClr val="lt1"/>
                </a:solidFill>
              </a:defRPr>
            </a:lvl7pPr>
            <a:lvl8pPr indent="-4191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○"/>
              <a:defRPr sz="3000">
                <a:solidFill>
                  <a:schemeClr val="lt1"/>
                </a:solidFill>
              </a:defRPr>
            </a:lvl8pPr>
            <a:lvl9pPr indent="-4191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■"/>
              <a:defRPr sz="3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7" name="Google Shape;157;p15"/>
          <p:cNvSpPr txBox="1"/>
          <p:nvPr>
            <p:ph idx="2" type="body"/>
          </p:nvPr>
        </p:nvSpPr>
        <p:spPr>
          <a:xfrm>
            <a:off x="1288400" y="3575100"/>
            <a:ext cx="4239000" cy="9252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indent="-4191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●"/>
              <a:defRPr sz="3000">
                <a:solidFill>
                  <a:schemeClr val="lt1"/>
                </a:solidFill>
              </a:defRPr>
            </a:lvl1pPr>
            <a:lvl2pPr indent="-4191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○"/>
              <a:defRPr sz="3000">
                <a:solidFill>
                  <a:schemeClr val="lt1"/>
                </a:solidFill>
              </a:defRPr>
            </a:lvl2pPr>
            <a:lvl3pPr indent="-4191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■"/>
              <a:defRPr sz="3000">
                <a:solidFill>
                  <a:schemeClr val="lt1"/>
                </a:solidFill>
              </a:defRPr>
            </a:lvl3pPr>
            <a:lvl4pPr indent="-4191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●"/>
              <a:defRPr sz="3000">
                <a:solidFill>
                  <a:schemeClr val="lt1"/>
                </a:solidFill>
              </a:defRPr>
            </a:lvl4pPr>
            <a:lvl5pPr indent="-4191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○"/>
              <a:defRPr sz="3000">
                <a:solidFill>
                  <a:schemeClr val="lt1"/>
                </a:solidFill>
              </a:defRPr>
            </a:lvl5pPr>
            <a:lvl6pPr indent="-4191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■"/>
              <a:defRPr sz="3000">
                <a:solidFill>
                  <a:schemeClr val="lt1"/>
                </a:solidFill>
              </a:defRPr>
            </a:lvl6pPr>
            <a:lvl7pPr indent="-4191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●"/>
              <a:defRPr sz="3000">
                <a:solidFill>
                  <a:schemeClr val="lt1"/>
                </a:solidFill>
              </a:defRPr>
            </a:lvl7pPr>
            <a:lvl8pPr indent="-4191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○"/>
              <a:defRPr sz="3000">
                <a:solidFill>
                  <a:schemeClr val="lt1"/>
                </a:solidFill>
              </a:defRPr>
            </a:lvl8pPr>
            <a:lvl9pPr indent="-4191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■"/>
              <a:defRPr sz="3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8" name="Google Shape;158;p15"/>
          <p:cNvSpPr txBox="1"/>
          <p:nvPr>
            <p:ph idx="3" type="body"/>
          </p:nvPr>
        </p:nvSpPr>
        <p:spPr>
          <a:xfrm>
            <a:off x="1288400" y="1832800"/>
            <a:ext cx="4239000" cy="9252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indent="-4191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●"/>
              <a:defRPr sz="3000">
                <a:solidFill>
                  <a:schemeClr val="lt1"/>
                </a:solidFill>
              </a:defRPr>
            </a:lvl1pPr>
            <a:lvl2pPr indent="-4191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○"/>
              <a:defRPr sz="3000">
                <a:solidFill>
                  <a:schemeClr val="lt1"/>
                </a:solidFill>
              </a:defRPr>
            </a:lvl2pPr>
            <a:lvl3pPr indent="-4191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■"/>
              <a:defRPr sz="3000">
                <a:solidFill>
                  <a:schemeClr val="lt1"/>
                </a:solidFill>
              </a:defRPr>
            </a:lvl3pPr>
            <a:lvl4pPr indent="-4191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●"/>
              <a:defRPr sz="3000">
                <a:solidFill>
                  <a:schemeClr val="lt1"/>
                </a:solidFill>
              </a:defRPr>
            </a:lvl4pPr>
            <a:lvl5pPr indent="-4191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○"/>
              <a:defRPr sz="3000">
                <a:solidFill>
                  <a:schemeClr val="lt1"/>
                </a:solidFill>
              </a:defRPr>
            </a:lvl5pPr>
            <a:lvl6pPr indent="-4191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■"/>
              <a:defRPr sz="3000">
                <a:solidFill>
                  <a:schemeClr val="lt1"/>
                </a:solidFill>
              </a:defRPr>
            </a:lvl6pPr>
            <a:lvl7pPr indent="-4191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●"/>
              <a:defRPr sz="3000">
                <a:solidFill>
                  <a:schemeClr val="lt1"/>
                </a:solidFill>
              </a:defRPr>
            </a:lvl7pPr>
            <a:lvl8pPr indent="-4191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○"/>
              <a:defRPr sz="3000">
                <a:solidFill>
                  <a:schemeClr val="lt1"/>
                </a:solidFill>
              </a:defRPr>
            </a:lvl8pPr>
            <a:lvl9pPr indent="-4191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■"/>
              <a:defRPr sz="3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9" name="Google Shape;159;p15"/>
          <p:cNvSpPr txBox="1"/>
          <p:nvPr>
            <p:ph hasCustomPrompt="1" type="title"/>
          </p:nvPr>
        </p:nvSpPr>
        <p:spPr>
          <a:xfrm>
            <a:off x="5963063" y="1843913"/>
            <a:ext cx="3510300" cy="12573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0"/>
              <a:buNone/>
              <a:defRPr sz="7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0"/>
              <a:buNone/>
              <a:defRPr sz="70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0"/>
              <a:buNone/>
              <a:defRPr sz="70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0"/>
              <a:buNone/>
              <a:defRPr sz="70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0"/>
              <a:buNone/>
              <a:defRPr sz="70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0"/>
              <a:buNone/>
              <a:defRPr sz="70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0"/>
              <a:buNone/>
              <a:defRPr sz="70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0"/>
              <a:buNone/>
              <a:defRPr sz="70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0"/>
              <a:buNone/>
              <a:defRPr sz="7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0" name="Google Shape;160;p15"/>
          <p:cNvSpPr txBox="1"/>
          <p:nvPr>
            <p:ph idx="4" type="title"/>
          </p:nvPr>
        </p:nvSpPr>
        <p:spPr>
          <a:xfrm>
            <a:off x="6041300" y="593375"/>
            <a:ext cx="5585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9pPr>
          </a:lstStyle>
          <a:p/>
        </p:txBody>
      </p:sp>
      <p:sp>
        <p:nvSpPr>
          <p:cNvPr id="161" name="Google Shape;161;p15"/>
          <p:cNvSpPr txBox="1"/>
          <p:nvPr>
            <p:ph hasCustomPrompt="1" idx="5" type="title"/>
          </p:nvPr>
        </p:nvSpPr>
        <p:spPr>
          <a:xfrm>
            <a:off x="5963063" y="3508550"/>
            <a:ext cx="3510300" cy="12573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0"/>
              <a:buNone/>
              <a:defRPr sz="7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0"/>
              <a:buNone/>
              <a:defRPr sz="70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0"/>
              <a:buNone/>
              <a:defRPr sz="70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0"/>
              <a:buNone/>
              <a:defRPr sz="70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0"/>
              <a:buNone/>
              <a:defRPr sz="70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0"/>
              <a:buNone/>
              <a:defRPr sz="70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0"/>
              <a:buNone/>
              <a:defRPr sz="70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0"/>
              <a:buNone/>
              <a:defRPr sz="70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0"/>
              <a:buNone/>
              <a:defRPr sz="7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2" name="Google Shape;162;p15"/>
          <p:cNvSpPr txBox="1"/>
          <p:nvPr>
            <p:ph hasCustomPrompt="1" idx="6" type="title"/>
          </p:nvPr>
        </p:nvSpPr>
        <p:spPr>
          <a:xfrm>
            <a:off x="5963063" y="5173188"/>
            <a:ext cx="3510300" cy="12573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0"/>
              <a:buNone/>
              <a:defRPr sz="7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0"/>
              <a:buNone/>
              <a:defRPr sz="70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0"/>
              <a:buNone/>
              <a:defRPr sz="70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0"/>
              <a:buNone/>
              <a:defRPr sz="70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0"/>
              <a:buNone/>
              <a:defRPr sz="70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0"/>
              <a:buNone/>
              <a:defRPr sz="70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0"/>
              <a:buNone/>
              <a:defRPr sz="70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0"/>
              <a:buNone/>
              <a:defRPr sz="70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0"/>
              <a:buNone/>
              <a:defRPr sz="7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3" name="Google Shape;163;p15"/>
          <p:cNvSpPr/>
          <p:nvPr/>
        </p:nvSpPr>
        <p:spPr>
          <a:xfrm rot="10800000">
            <a:off x="11626925" y="6242600"/>
            <a:ext cx="605400" cy="633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64" name="Google Shape;164;p15"/>
          <p:cNvCxnSpPr/>
          <p:nvPr/>
        </p:nvCxnSpPr>
        <p:spPr>
          <a:xfrm rot="10800000">
            <a:off x="11915825" y="2031800"/>
            <a:ext cx="13800" cy="42108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5" name="Google Shape;165;p15"/>
          <p:cNvSpPr/>
          <p:nvPr/>
        </p:nvSpPr>
        <p:spPr>
          <a:xfrm flipH="1" rot="-5400000">
            <a:off x="11498563" y="161288"/>
            <a:ext cx="522900" cy="522900"/>
          </a:xfrm>
          <a:prstGeom prst="mathMultiply">
            <a:avLst>
              <a:gd fmla="val 23520" name="adj1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15"/>
          <p:cNvSpPr/>
          <p:nvPr/>
        </p:nvSpPr>
        <p:spPr>
          <a:xfrm flipH="1" rot="-5400000">
            <a:off x="10810488" y="326438"/>
            <a:ext cx="192600" cy="192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15"/>
          <p:cNvSpPr/>
          <p:nvPr/>
        </p:nvSpPr>
        <p:spPr>
          <a:xfrm flipH="1" rot="-5400000">
            <a:off x="11224338" y="326438"/>
            <a:ext cx="192600" cy="192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3 Six columns">
  <p:cSld name="CUSTOM_12"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6"/>
          <p:cNvSpPr/>
          <p:nvPr/>
        </p:nvSpPr>
        <p:spPr>
          <a:xfrm>
            <a:off x="520100" y="433950"/>
            <a:ext cx="11181600" cy="5985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16"/>
          <p:cNvSpPr/>
          <p:nvPr/>
        </p:nvSpPr>
        <p:spPr>
          <a:xfrm rot="-5400000">
            <a:off x="11021163" y="612238"/>
            <a:ext cx="522900" cy="522900"/>
          </a:xfrm>
          <a:prstGeom prst="mathMultiply">
            <a:avLst>
              <a:gd fmla="val 23520" name="adj1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16"/>
          <p:cNvSpPr/>
          <p:nvPr/>
        </p:nvSpPr>
        <p:spPr>
          <a:xfrm rot="-5400000">
            <a:off x="10333088" y="777388"/>
            <a:ext cx="192600" cy="19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16"/>
          <p:cNvSpPr/>
          <p:nvPr/>
        </p:nvSpPr>
        <p:spPr>
          <a:xfrm rot="-5400000">
            <a:off x="10746938" y="777388"/>
            <a:ext cx="192600" cy="19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16"/>
          <p:cNvSpPr/>
          <p:nvPr/>
        </p:nvSpPr>
        <p:spPr>
          <a:xfrm>
            <a:off x="11669100" y="0"/>
            <a:ext cx="522900" cy="522900"/>
          </a:xfrm>
          <a:prstGeom prst="mathMultiply">
            <a:avLst>
              <a:gd fmla="val 23520" name="adj1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16"/>
          <p:cNvSpPr/>
          <p:nvPr/>
        </p:nvSpPr>
        <p:spPr>
          <a:xfrm>
            <a:off x="11834250" y="674250"/>
            <a:ext cx="192600" cy="19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16"/>
          <p:cNvSpPr/>
          <p:nvPr/>
        </p:nvSpPr>
        <p:spPr>
          <a:xfrm>
            <a:off x="11834250" y="1088100"/>
            <a:ext cx="192600" cy="19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76" name="Google Shape;176;p16"/>
          <p:cNvCxnSpPr/>
          <p:nvPr/>
        </p:nvCxnSpPr>
        <p:spPr>
          <a:xfrm>
            <a:off x="11926050" y="1582475"/>
            <a:ext cx="4500" cy="28347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7" name="Google Shape;177;p16"/>
          <p:cNvCxnSpPr/>
          <p:nvPr/>
        </p:nvCxnSpPr>
        <p:spPr>
          <a:xfrm>
            <a:off x="383050" y="2408075"/>
            <a:ext cx="4500" cy="28347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8" name="Google Shape;178;p16"/>
          <p:cNvCxnSpPr/>
          <p:nvPr/>
        </p:nvCxnSpPr>
        <p:spPr>
          <a:xfrm>
            <a:off x="5407825" y="6550275"/>
            <a:ext cx="4348500" cy="135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9" name="Google Shape;179;p16"/>
          <p:cNvCxnSpPr/>
          <p:nvPr/>
        </p:nvCxnSpPr>
        <p:spPr>
          <a:xfrm>
            <a:off x="2298925" y="254700"/>
            <a:ext cx="4348500" cy="135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0" name="Google Shape;180;p16"/>
          <p:cNvSpPr/>
          <p:nvPr/>
        </p:nvSpPr>
        <p:spPr>
          <a:xfrm rot="-2700000">
            <a:off x="-185251" y="833624"/>
            <a:ext cx="2584192" cy="5464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16"/>
          <p:cNvSpPr/>
          <p:nvPr/>
        </p:nvSpPr>
        <p:spPr>
          <a:xfrm rot="-2700000">
            <a:off x="9793049" y="5477924"/>
            <a:ext cx="2584192" cy="5464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16"/>
          <p:cNvSpPr txBox="1"/>
          <p:nvPr>
            <p:ph idx="1" type="subTitle"/>
          </p:nvPr>
        </p:nvSpPr>
        <p:spPr>
          <a:xfrm>
            <a:off x="2625400" y="1706400"/>
            <a:ext cx="3250500" cy="606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3" name="Google Shape;183;p16"/>
          <p:cNvSpPr txBox="1"/>
          <p:nvPr>
            <p:ph idx="2" type="subTitle"/>
          </p:nvPr>
        </p:nvSpPr>
        <p:spPr>
          <a:xfrm>
            <a:off x="2625400" y="3182125"/>
            <a:ext cx="3250500" cy="606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4" name="Google Shape;184;p16"/>
          <p:cNvSpPr txBox="1"/>
          <p:nvPr>
            <p:ph idx="3" type="subTitle"/>
          </p:nvPr>
        </p:nvSpPr>
        <p:spPr>
          <a:xfrm>
            <a:off x="2625400" y="4687580"/>
            <a:ext cx="3250500" cy="606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5" name="Google Shape;185;p16"/>
          <p:cNvSpPr txBox="1"/>
          <p:nvPr>
            <p:ph idx="4" type="subTitle"/>
          </p:nvPr>
        </p:nvSpPr>
        <p:spPr>
          <a:xfrm>
            <a:off x="6476787" y="1723750"/>
            <a:ext cx="3250500" cy="606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6" name="Google Shape;186;p16"/>
          <p:cNvSpPr txBox="1"/>
          <p:nvPr>
            <p:ph idx="5" type="subTitle"/>
          </p:nvPr>
        </p:nvSpPr>
        <p:spPr>
          <a:xfrm>
            <a:off x="6476787" y="3182125"/>
            <a:ext cx="3250500" cy="606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7" name="Google Shape;187;p16"/>
          <p:cNvSpPr txBox="1"/>
          <p:nvPr>
            <p:ph idx="6" type="subTitle"/>
          </p:nvPr>
        </p:nvSpPr>
        <p:spPr>
          <a:xfrm>
            <a:off x="6476787" y="4687580"/>
            <a:ext cx="3250500" cy="606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8" name="Google Shape;188;p16"/>
          <p:cNvSpPr txBox="1"/>
          <p:nvPr>
            <p:ph type="title"/>
          </p:nvPr>
        </p:nvSpPr>
        <p:spPr>
          <a:xfrm>
            <a:off x="2213700" y="821975"/>
            <a:ext cx="80034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ldrich"/>
              <a:buNone/>
              <a:defRPr>
                <a:solidFill>
                  <a:srgbClr val="000000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bril Fatface"/>
              <a:buNone/>
              <a:defRPr sz="4000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bril Fatface"/>
              <a:buNone/>
              <a:defRPr sz="4000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bril Fatface"/>
              <a:buNone/>
              <a:defRPr sz="4000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bril Fatface"/>
              <a:buNone/>
              <a:defRPr sz="4000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bril Fatface"/>
              <a:buNone/>
              <a:defRPr sz="4000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bril Fatface"/>
              <a:buNone/>
              <a:defRPr sz="4000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bril Fatface"/>
              <a:buNone/>
              <a:defRPr sz="4000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bril Fatface"/>
              <a:buNone/>
              <a:defRPr sz="4000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189" name="Google Shape;189;p16"/>
          <p:cNvSpPr txBox="1"/>
          <p:nvPr>
            <p:ph idx="7" type="body"/>
          </p:nvPr>
        </p:nvSpPr>
        <p:spPr>
          <a:xfrm>
            <a:off x="6476787" y="2132600"/>
            <a:ext cx="3250500" cy="8340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 sz="1400">
                <a:solidFill>
                  <a:srgbClr val="000000"/>
                </a:solidFill>
              </a:defRPr>
            </a:lvl1pPr>
            <a:lvl2pPr indent="-317500" lvl="1" marL="914400"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 sz="1400">
                <a:solidFill>
                  <a:srgbClr val="000000"/>
                </a:solidFill>
              </a:defRPr>
            </a:lvl2pPr>
            <a:lvl3pPr indent="-317500" lvl="2" marL="1371600"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 sz="1400">
                <a:solidFill>
                  <a:srgbClr val="000000"/>
                </a:solidFill>
              </a:defRPr>
            </a:lvl3pPr>
            <a:lvl4pPr indent="-317500" lvl="3" marL="1828800"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 sz="1400">
                <a:solidFill>
                  <a:srgbClr val="000000"/>
                </a:solidFill>
              </a:defRPr>
            </a:lvl4pPr>
            <a:lvl5pPr indent="-317500" lvl="4" marL="2286000"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 sz="1400">
                <a:solidFill>
                  <a:srgbClr val="000000"/>
                </a:solidFill>
              </a:defRPr>
            </a:lvl5pPr>
            <a:lvl6pPr indent="-317500" lvl="5" marL="2743200"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 sz="1400">
                <a:solidFill>
                  <a:srgbClr val="000000"/>
                </a:solidFill>
              </a:defRPr>
            </a:lvl6pPr>
            <a:lvl7pPr indent="-317500" lvl="6" marL="3200400"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 sz="1400">
                <a:solidFill>
                  <a:srgbClr val="000000"/>
                </a:solidFill>
              </a:defRPr>
            </a:lvl7pPr>
            <a:lvl8pPr indent="-317500" lvl="7" marL="3657600"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 sz="1400">
                <a:solidFill>
                  <a:srgbClr val="000000"/>
                </a:solidFill>
              </a:defRPr>
            </a:lvl8pPr>
            <a:lvl9pPr indent="-317500" lvl="8" marL="4114800">
              <a:spcBef>
                <a:spcPts val="2100"/>
              </a:spcBef>
              <a:spcAft>
                <a:spcPts val="2100"/>
              </a:spcAft>
              <a:buClr>
                <a:srgbClr val="000000"/>
              </a:buClr>
              <a:buSzPts val="1400"/>
              <a:buChar char="■"/>
              <a:defRPr sz="14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90" name="Google Shape;190;p16"/>
          <p:cNvSpPr txBox="1"/>
          <p:nvPr>
            <p:ph idx="8" type="body"/>
          </p:nvPr>
        </p:nvSpPr>
        <p:spPr>
          <a:xfrm>
            <a:off x="6476787" y="5104400"/>
            <a:ext cx="3250500" cy="8340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 sz="1400">
                <a:solidFill>
                  <a:srgbClr val="000000"/>
                </a:solidFill>
              </a:defRPr>
            </a:lvl1pPr>
            <a:lvl2pPr indent="-317500" lvl="1" marL="914400" rtl="0"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 sz="1400">
                <a:solidFill>
                  <a:srgbClr val="000000"/>
                </a:solidFill>
              </a:defRPr>
            </a:lvl2pPr>
            <a:lvl3pPr indent="-317500" lvl="2" marL="1371600" rtl="0"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 sz="1400">
                <a:solidFill>
                  <a:srgbClr val="000000"/>
                </a:solidFill>
              </a:defRPr>
            </a:lvl3pPr>
            <a:lvl4pPr indent="-317500" lvl="3" marL="1828800" rtl="0"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 sz="1400">
                <a:solidFill>
                  <a:srgbClr val="000000"/>
                </a:solidFill>
              </a:defRPr>
            </a:lvl4pPr>
            <a:lvl5pPr indent="-317500" lvl="4" marL="2286000" rtl="0"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 sz="1400">
                <a:solidFill>
                  <a:srgbClr val="000000"/>
                </a:solidFill>
              </a:defRPr>
            </a:lvl5pPr>
            <a:lvl6pPr indent="-317500" lvl="5" marL="2743200" rtl="0"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 sz="1400">
                <a:solidFill>
                  <a:srgbClr val="000000"/>
                </a:solidFill>
              </a:defRPr>
            </a:lvl6pPr>
            <a:lvl7pPr indent="-317500" lvl="6" marL="3200400" rtl="0"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 sz="1400">
                <a:solidFill>
                  <a:srgbClr val="000000"/>
                </a:solidFill>
              </a:defRPr>
            </a:lvl7pPr>
            <a:lvl8pPr indent="-317500" lvl="7" marL="3657600" rtl="0"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 sz="1400">
                <a:solidFill>
                  <a:srgbClr val="000000"/>
                </a:solidFill>
              </a:defRPr>
            </a:lvl8pPr>
            <a:lvl9pPr indent="-317500" lvl="8" marL="4114800" rtl="0">
              <a:spcBef>
                <a:spcPts val="2100"/>
              </a:spcBef>
              <a:spcAft>
                <a:spcPts val="2100"/>
              </a:spcAft>
              <a:buClr>
                <a:srgbClr val="000000"/>
              </a:buClr>
              <a:buSzPts val="1400"/>
              <a:buChar char="■"/>
              <a:defRPr sz="14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91" name="Google Shape;191;p16"/>
          <p:cNvSpPr txBox="1"/>
          <p:nvPr>
            <p:ph idx="9" type="body"/>
          </p:nvPr>
        </p:nvSpPr>
        <p:spPr>
          <a:xfrm>
            <a:off x="6476787" y="3580400"/>
            <a:ext cx="3250500" cy="8340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 sz="1400">
                <a:solidFill>
                  <a:srgbClr val="000000"/>
                </a:solidFill>
              </a:defRPr>
            </a:lvl1pPr>
            <a:lvl2pPr indent="-317500" lvl="1" marL="914400" rtl="0"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 sz="1400">
                <a:solidFill>
                  <a:srgbClr val="000000"/>
                </a:solidFill>
              </a:defRPr>
            </a:lvl2pPr>
            <a:lvl3pPr indent="-317500" lvl="2" marL="1371600" rtl="0"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 sz="1400">
                <a:solidFill>
                  <a:srgbClr val="000000"/>
                </a:solidFill>
              </a:defRPr>
            </a:lvl3pPr>
            <a:lvl4pPr indent="-317500" lvl="3" marL="1828800" rtl="0"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 sz="1400">
                <a:solidFill>
                  <a:srgbClr val="000000"/>
                </a:solidFill>
              </a:defRPr>
            </a:lvl4pPr>
            <a:lvl5pPr indent="-317500" lvl="4" marL="2286000" rtl="0"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 sz="1400">
                <a:solidFill>
                  <a:srgbClr val="000000"/>
                </a:solidFill>
              </a:defRPr>
            </a:lvl5pPr>
            <a:lvl6pPr indent="-317500" lvl="5" marL="2743200" rtl="0"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 sz="1400">
                <a:solidFill>
                  <a:srgbClr val="000000"/>
                </a:solidFill>
              </a:defRPr>
            </a:lvl6pPr>
            <a:lvl7pPr indent="-317500" lvl="6" marL="3200400" rtl="0"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 sz="1400">
                <a:solidFill>
                  <a:srgbClr val="000000"/>
                </a:solidFill>
              </a:defRPr>
            </a:lvl7pPr>
            <a:lvl8pPr indent="-317500" lvl="7" marL="3657600" rtl="0"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 sz="1400">
                <a:solidFill>
                  <a:srgbClr val="000000"/>
                </a:solidFill>
              </a:defRPr>
            </a:lvl8pPr>
            <a:lvl9pPr indent="-317500" lvl="8" marL="4114800" rtl="0">
              <a:spcBef>
                <a:spcPts val="2100"/>
              </a:spcBef>
              <a:spcAft>
                <a:spcPts val="2100"/>
              </a:spcAft>
              <a:buClr>
                <a:srgbClr val="000000"/>
              </a:buClr>
              <a:buSzPts val="1400"/>
              <a:buChar char="■"/>
              <a:defRPr sz="14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92" name="Google Shape;192;p16"/>
          <p:cNvSpPr txBox="1"/>
          <p:nvPr>
            <p:ph idx="13" type="body"/>
          </p:nvPr>
        </p:nvSpPr>
        <p:spPr>
          <a:xfrm>
            <a:off x="2625400" y="2132600"/>
            <a:ext cx="3250500" cy="8340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 sz="1400">
                <a:solidFill>
                  <a:srgbClr val="000000"/>
                </a:solidFill>
              </a:defRPr>
            </a:lvl1pPr>
            <a:lvl2pPr indent="-317500" lvl="1" marL="914400" rtl="0"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 sz="1400">
                <a:solidFill>
                  <a:srgbClr val="000000"/>
                </a:solidFill>
              </a:defRPr>
            </a:lvl2pPr>
            <a:lvl3pPr indent="-317500" lvl="2" marL="1371600" rtl="0"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 sz="1400">
                <a:solidFill>
                  <a:srgbClr val="000000"/>
                </a:solidFill>
              </a:defRPr>
            </a:lvl3pPr>
            <a:lvl4pPr indent="-317500" lvl="3" marL="1828800" rtl="0"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 sz="1400">
                <a:solidFill>
                  <a:srgbClr val="000000"/>
                </a:solidFill>
              </a:defRPr>
            </a:lvl4pPr>
            <a:lvl5pPr indent="-317500" lvl="4" marL="2286000" rtl="0"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 sz="1400">
                <a:solidFill>
                  <a:srgbClr val="000000"/>
                </a:solidFill>
              </a:defRPr>
            </a:lvl5pPr>
            <a:lvl6pPr indent="-317500" lvl="5" marL="2743200" rtl="0"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 sz="1400">
                <a:solidFill>
                  <a:srgbClr val="000000"/>
                </a:solidFill>
              </a:defRPr>
            </a:lvl6pPr>
            <a:lvl7pPr indent="-317500" lvl="6" marL="3200400" rtl="0"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 sz="1400">
                <a:solidFill>
                  <a:srgbClr val="000000"/>
                </a:solidFill>
              </a:defRPr>
            </a:lvl7pPr>
            <a:lvl8pPr indent="-317500" lvl="7" marL="3657600" rtl="0"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 sz="1400">
                <a:solidFill>
                  <a:srgbClr val="000000"/>
                </a:solidFill>
              </a:defRPr>
            </a:lvl8pPr>
            <a:lvl9pPr indent="-317500" lvl="8" marL="4114800" rtl="0">
              <a:spcBef>
                <a:spcPts val="2100"/>
              </a:spcBef>
              <a:spcAft>
                <a:spcPts val="2100"/>
              </a:spcAft>
              <a:buClr>
                <a:srgbClr val="000000"/>
              </a:buClr>
              <a:buSzPts val="1400"/>
              <a:buChar char="■"/>
              <a:defRPr sz="14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93" name="Google Shape;193;p16"/>
          <p:cNvSpPr txBox="1"/>
          <p:nvPr>
            <p:ph idx="14" type="body"/>
          </p:nvPr>
        </p:nvSpPr>
        <p:spPr>
          <a:xfrm>
            <a:off x="2625400" y="5104400"/>
            <a:ext cx="3250500" cy="8340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 sz="1400">
                <a:solidFill>
                  <a:srgbClr val="000000"/>
                </a:solidFill>
              </a:defRPr>
            </a:lvl1pPr>
            <a:lvl2pPr indent="-317500" lvl="1" marL="914400" rtl="0"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 sz="1400">
                <a:solidFill>
                  <a:srgbClr val="000000"/>
                </a:solidFill>
              </a:defRPr>
            </a:lvl2pPr>
            <a:lvl3pPr indent="-317500" lvl="2" marL="1371600" rtl="0"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 sz="1400">
                <a:solidFill>
                  <a:srgbClr val="000000"/>
                </a:solidFill>
              </a:defRPr>
            </a:lvl3pPr>
            <a:lvl4pPr indent="-317500" lvl="3" marL="1828800" rtl="0"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 sz="1400">
                <a:solidFill>
                  <a:srgbClr val="000000"/>
                </a:solidFill>
              </a:defRPr>
            </a:lvl4pPr>
            <a:lvl5pPr indent="-317500" lvl="4" marL="2286000" rtl="0"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 sz="1400">
                <a:solidFill>
                  <a:srgbClr val="000000"/>
                </a:solidFill>
              </a:defRPr>
            </a:lvl5pPr>
            <a:lvl6pPr indent="-317500" lvl="5" marL="2743200" rtl="0"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 sz="1400">
                <a:solidFill>
                  <a:srgbClr val="000000"/>
                </a:solidFill>
              </a:defRPr>
            </a:lvl6pPr>
            <a:lvl7pPr indent="-317500" lvl="6" marL="3200400" rtl="0"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 sz="1400">
                <a:solidFill>
                  <a:srgbClr val="000000"/>
                </a:solidFill>
              </a:defRPr>
            </a:lvl7pPr>
            <a:lvl8pPr indent="-317500" lvl="7" marL="3657600" rtl="0"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 sz="1400">
                <a:solidFill>
                  <a:srgbClr val="000000"/>
                </a:solidFill>
              </a:defRPr>
            </a:lvl8pPr>
            <a:lvl9pPr indent="-317500" lvl="8" marL="4114800" rtl="0">
              <a:spcBef>
                <a:spcPts val="2100"/>
              </a:spcBef>
              <a:spcAft>
                <a:spcPts val="2100"/>
              </a:spcAft>
              <a:buClr>
                <a:srgbClr val="000000"/>
              </a:buClr>
              <a:buSzPts val="1400"/>
              <a:buChar char="■"/>
              <a:defRPr sz="14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94" name="Google Shape;194;p16"/>
          <p:cNvSpPr txBox="1"/>
          <p:nvPr>
            <p:ph idx="15" type="body"/>
          </p:nvPr>
        </p:nvSpPr>
        <p:spPr>
          <a:xfrm>
            <a:off x="2625400" y="3580400"/>
            <a:ext cx="3250500" cy="8340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 sz="1400">
                <a:solidFill>
                  <a:srgbClr val="000000"/>
                </a:solidFill>
              </a:defRPr>
            </a:lvl1pPr>
            <a:lvl2pPr indent="-317500" lvl="1" marL="914400" rtl="0"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 sz="1400">
                <a:solidFill>
                  <a:srgbClr val="000000"/>
                </a:solidFill>
              </a:defRPr>
            </a:lvl2pPr>
            <a:lvl3pPr indent="-317500" lvl="2" marL="1371600" rtl="0"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 sz="1400">
                <a:solidFill>
                  <a:srgbClr val="000000"/>
                </a:solidFill>
              </a:defRPr>
            </a:lvl3pPr>
            <a:lvl4pPr indent="-317500" lvl="3" marL="1828800" rtl="0"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 sz="1400">
                <a:solidFill>
                  <a:srgbClr val="000000"/>
                </a:solidFill>
              </a:defRPr>
            </a:lvl4pPr>
            <a:lvl5pPr indent="-317500" lvl="4" marL="2286000" rtl="0"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 sz="1400">
                <a:solidFill>
                  <a:srgbClr val="000000"/>
                </a:solidFill>
              </a:defRPr>
            </a:lvl5pPr>
            <a:lvl6pPr indent="-317500" lvl="5" marL="2743200" rtl="0"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 sz="1400">
                <a:solidFill>
                  <a:srgbClr val="000000"/>
                </a:solidFill>
              </a:defRPr>
            </a:lvl6pPr>
            <a:lvl7pPr indent="-317500" lvl="6" marL="3200400" rtl="0"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 sz="1400">
                <a:solidFill>
                  <a:srgbClr val="000000"/>
                </a:solidFill>
              </a:defRPr>
            </a:lvl7pPr>
            <a:lvl8pPr indent="-317500" lvl="7" marL="3657600" rtl="0"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 sz="1400">
                <a:solidFill>
                  <a:srgbClr val="000000"/>
                </a:solidFill>
              </a:defRPr>
            </a:lvl8pPr>
            <a:lvl9pPr indent="-317500" lvl="8" marL="4114800" rtl="0">
              <a:spcBef>
                <a:spcPts val="2100"/>
              </a:spcBef>
              <a:spcAft>
                <a:spcPts val="2100"/>
              </a:spcAft>
              <a:buClr>
                <a:srgbClr val="000000"/>
              </a:buClr>
              <a:buSzPts val="1400"/>
              <a:buChar char="■"/>
              <a:defRPr sz="1400">
                <a:solidFill>
                  <a:srgbClr val="000000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4 Map">
  <p:cSld name="CUSTOM_13">
    <p:bg>
      <p:bgPr>
        <a:solidFill>
          <a:schemeClr val="accent2"/>
        </a:solidFill>
      </p:bgPr>
    </p:bg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7"/>
          <p:cNvSpPr txBox="1"/>
          <p:nvPr>
            <p:ph idx="1" type="subTitle"/>
          </p:nvPr>
        </p:nvSpPr>
        <p:spPr>
          <a:xfrm>
            <a:off x="8225931" y="1882375"/>
            <a:ext cx="3397800" cy="606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97" name="Google Shape;197;p17"/>
          <p:cNvSpPr txBox="1"/>
          <p:nvPr>
            <p:ph idx="2" type="subTitle"/>
          </p:nvPr>
        </p:nvSpPr>
        <p:spPr>
          <a:xfrm>
            <a:off x="8225931" y="4102757"/>
            <a:ext cx="3397800" cy="606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98" name="Google Shape;198;p17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199" name="Google Shape;199;p17"/>
          <p:cNvSpPr txBox="1"/>
          <p:nvPr>
            <p:ph idx="3" type="body"/>
          </p:nvPr>
        </p:nvSpPr>
        <p:spPr>
          <a:xfrm>
            <a:off x="8225925" y="2318375"/>
            <a:ext cx="3397800" cy="15534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175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indent="-3175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 sz="1400">
                <a:solidFill>
                  <a:schemeClr val="lt1"/>
                </a:solidFill>
              </a:defRPr>
            </a:lvl2pPr>
            <a:lvl3pPr indent="-3175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 sz="1400">
                <a:solidFill>
                  <a:schemeClr val="lt1"/>
                </a:solidFill>
              </a:defRPr>
            </a:lvl3pPr>
            <a:lvl4pPr indent="-3175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4pPr>
            <a:lvl5pPr indent="-3175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 sz="1400">
                <a:solidFill>
                  <a:schemeClr val="lt1"/>
                </a:solidFill>
              </a:defRPr>
            </a:lvl5pPr>
            <a:lvl6pPr indent="-3175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 sz="1400">
                <a:solidFill>
                  <a:schemeClr val="lt1"/>
                </a:solidFill>
              </a:defRPr>
            </a:lvl6pPr>
            <a:lvl7pPr indent="-3175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7pPr>
            <a:lvl8pPr indent="-3175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 sz="1400">
                <a:solidFill>
                  <a:schemeClr val="lt1"/>
                </a:solidFill>
              </a:defRPr>
            </a:lvl8pPr>
            <a:lvl9pPr indent="-3175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0" name="Google Shape;200;p17"/>
          <p:cNvSpPr txBox="1"/>
          <p:nvPr>
            <p:ph idx="4" type="body"/>
          </p:nvPr>
        </p:nvSpPr>
        <p:spPr>
          <a:xfrm>
            <a:off x="8225925" y="4506700"/>
            <a:ext cx="3397800" cy="15534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indent="-3175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 sz="1400">
                <a:solidFill>
                  <a:schemeClr val="lt1"/>
                </a:solidFill>
              </a:defRPr>
            </a:lvl2pPr>
            <a:lvl3pPr indent="-3175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 sz="1400">
                <a:solidFill>
                  <a:schemeClr val="lt1"/>
                </a:solidFill>
              </a:defRPr>
            </a:lvl3pPr>
            <a:lvl4pPr indent="-3175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4pPr>
            <a:lvl5pPr indent="-3175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 sz="1400">
                <a:solidFill>
                  <a:schemeClr val="lt1"/>
                </a:solidFill>
              </a:defRPr>
            </a:lvl5pPr>
            <a:lvl6pPr indent="-3175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 sz="1400">
                <a:solidFill>
                  <a:schemeClr val="lt1"/>
                </a:solidFill>
              </a:defRPr>
            </a:lvl6pPr>
            <a:lvl7pPr indent="-3175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7pPr>
            <a:lvl8pPr indent="-3175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 sz="1400">
                <a:solidFill>
                  <a:schemeClr val="lt1"/>
                </a:solidFill>
              </a:defRPr>
            </a:lvl8pPr>
            <a:lvl9pPr indent="-3175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1" name="Google Shape;201;p17"/>
          <p:cNvSpPr/>
          <p:nvPr/>
        </p:nvSpPr>
        <p:spPr>
          <a:xfrm rot="5400000">
            <a:off x="78238" y="68788"/>
            <a:ext cx="522900" cy="522900"/>
          </a:xfrm>
          <a:prstGeom prst="mathMultiply">
            <a:avLst>
              <a:gd fmla="val 23520" name="adj1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17"/>
          <p:cNvSpPr/>
          <p:nvPr/>
        </p:nvSpPr>
        <p:spPr>
          <a:xfrm rot="5400000">
            <a:off x="1096613" y="233938"/>
            <a:ext cx="192600" cy="19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17"/>
          <p:cNvSpPr/>
          <p:nvPr/>
        </p:nvSpPr>
        <p:spPr>
          <a:xfrm rot="5400000">
            <a:off x="682763" y="233938"/>
            <a:ext cx="192600" cy="19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17"/>
          <p:cNvSpPr/>
          <p:nvPr/>
        </p:nvSpPr>
        <p:spPr>
          <a:xfrm>
            <a:off x="11669100" y="0"/>
            <a:ext cx="522900" cy="522900"/>
          </a:xfrm>
          <a:prstGeom prst="mathMultiply">
            <a:avLst>
              <a:gd fmla="val 23520" name="adj1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17"/>
          <p:cNvSpPr/>
          <p:nvPr/>
        </p:nvSpPr>
        <p:spPr>
          <a:xfrm>
            <a:off x="11834250" y="674250"/>
            <a:ext cx="192600" cy="19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17"/>
          <p:cNvSpPr/>
          <p:nvPr/>
        </p:nvSpPr>
        <p:spPr>
          <a:xfrm>
            <a:off x="11834250" y="1088100"/>
            <a:ext cx="192600" cy="19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07" name="Google Shape;207;p17"/>
          <p:cNvCxnSpPr/>
          <p:nvPr/>
        </p:nvCxnSpPr>
        <p:spPr>
          <a:xfrm>
            <a:off x="11926050" y="1582475"/>
            <a:ext cx="4500" cy="28347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08" name="Google Shape;208;p17"/>
          <p:cNvSpPr/>
          <p:nvPr/>
        </p:nvSpPr>
        <p:spPr>
          <a:xfrm>
            <a:off x="601150" y="1586950"/>
            <a:ext cx="7404600" cy="5271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5 Timeline">
  <p:cSld name="CUSTOM_14"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8"/>
          <p:cNvSpPr/>
          <p:nvPr/>
        </p:nvSpPr>
        <p:spPr>
          <a:xfrm>
            <a:off x="0" y="1881975"/>
            <a:ext cx="12192000" cy="3613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18"/>
          <p:cNvSpPr txBox="1"/>
          <p:nvPr>
            <p:ph idx="1" type="subTitle"/>
          </p:nvPr>
        </p:nvSpPr>
        <p:spPr>
          <a:xfrm>
            <a:off x="601150" y="2316000"/>
            <a:ext cx="1930800" cy="606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b="1" sz="2200">
                <a:solidFill>
                  <a:schemeClr val="lt1"/>
                </a:solidFill>
              </a:defRPr>
            </a:lvl1pPr>
            <a:lvl2pPr lvl="1" rtl="0" algn="ctr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b="1" sz="2200">
                <a:solidFill>
                  <a:schemeClr val="lt1"/>
                </a:solidFill>
              </a:defRPr>
            </a:lvl2pPr>
            <a:lvl3pPr lvl="2" rtl="0" algn="ctr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b="1" sz="2200">
                <a:solidFill>
                  <a:schemeClr val="lt1"/>
                </a:solidFill>
              </a:defRPr>
            </a:lvl3pPr>
            <a:lvl4pPr lvl="3" rtl="0" algn="ctr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b="1" sz="2200">
                <a:solidFill>
                  <a:schemeClr val="lt1"/>
                </a:solidFill>
              </a:defRPr>
            </a:lvl4pPr>
            <a:lvl5pPr lvl="4" rtl="0" algn="ctr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b="1" sz="2200">
                <a:solidFill>
                  <a:schemeClr val="lt1"/>
                </a:solidFill>
              </a:defRPr>
            </a:lvl5pPr>
            <a:lvl6pPr lvl="5" rtl="0" algn="ctr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b="1" sz="2200">
                <a:solidFill>
                  <a:schemeClr val="lt1"/>
                </a:solidFill>
              </a:defRPr>
            </a:lvl6pPr>
            <a:lvl7pPr lvl="6" rtl="0" algn="ctr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b="1" sz="2200">
                <a:solidFill>
                  <a:schemeClr val="lt1"/>
                </a:solidFill>
              </a:defRPr>
            </a:lvl7pPr>
            <a:lvl8pPr lvl="7" rtl="0" algn="ctr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b="1" sz="2200">
                <a:solidFill>
                  <a:schemeClr val="lt1"/>
                </a:solidFill>
              </a:defRPr>
            </a:lvl8pPr>
            <a:lvl9pPr lvl="8" rtl="0" algn="ctr">
              <a:spcBef>
                <a:spcPts val="2100"/>
              </a:spcBef>
              <a:spcAft>
                <a:spcPts val="2100"/>
              </a:spcAft>
              <a:buClr>
                <a:schemeClr val="lt1"/>
              </a:buClr>
              <a:buSzPts val="2200"/>
              <a:buNone/>
              <a:defRPr b="1" sz="2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12" name="Google Shape;212;p18"/>
          <p:cNvSpPr txBox="1"/>
          <p:nvPr>
            <p:ph idx="2" type="subTitle"/>
          </p:nvPr>
        </p:nvSpPr>
        <p:spPr>
          <a:xfrm>
            <a:off x="2881882" y="2316000"/>
            <a:ext cx="1930800" cy="606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b="1" sz="2200">
                <a:solidFill>
                  <a:schemeClr val="lt1"/>
                </a:solidFill>
              </a:defRPr>
            </a:lvl1pPr>
            <a:lvl2pPr lvl="1" rtl="0" algn="ctr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b="1" sz="2200">
                <a:solidFill>
                  <a:schemeClr val="lt1"/>
                </a:solidFill>
              </a:defRPr>
            </a:lvl2pPr>
            <a:lvl3pPr lvl="2" rtl="0" algn="ctr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b="1" sz="2200">
                <a:solidFill>
                  <a:schemeClr val="lt1"/>
                </a:solidFill>
              </a:defRPr>
            </a:lvl3pPr>
            <a:lvl4pPr lvl="3" rtl="0" algn="ctr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b="1" sz="2200">
                <a:solidFill>
                  <a:schemeClr val="lt1"/>
                </a:solidFill>
              </a:defRPr>
            </a:lvl4pPr>
            <a:lvl5pPr lvl="4" rtl="0" algn="ctr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b="1" sz="2200">
                <a:solidFill>
                  <a:schemeClr val="lt1"/>
                </a:solidFill>
              </a:defRPr>
            </a:lvl5pPr>
            <a:lvl6pPr lvl="5" rtl="0" algn="ctr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b="1" sz="2200">
                <a:solidFill>
                  <a:schemeClr val="lt1"/>
                </a:solidFill>
              </a:defRPr>
            </a:lvl6pPr>
            <a:lvl7pPr lvl="6" rtl="0" algn="ctr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b="1" sz="2200">
                <a:solidFill>
                  <a:schemeClr val="lt1"/>
                </a:solidFill>
              </a:defRPr>
            </a:lvl7pPr>
            <a:lvl8pPr lvl="7" rtl="0" algn="ctr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b="1" sz="2200">
                <a:solidFill>
                  <a:schemeClr val="lt1"/>
                </a:solidFill>
              </a:defRPr>
            </a:lvl8pPr>
            <a:lvl9pPr lvl="8" rtl="0" algn="ctr">
              <a:spcBef>
                <a:spcPts val="2100"/>
              </a:spcBef>
              <a:spcAft>
                <a:spcPts val="2100"/>
              </a:spcAft>
              <a:buClr>
                <a:schemeClr val="lt1"/>
              </a:buClr>
              <a:buSzPts val="2200"/>
              <a:buNone/>
              <a:defRPr b="1" sz="2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13" name="Google Shape;213;p18"/>
          <p:cNvSpPr txBox="1"/>
          <p:nvPr>
            <p:ph idx="3" type="subTitle"/>
          </p:nvPr>
        </p:nvSpPr>
        <p:spPr>
          <a:xfrm>
            <a:off x="5162615" y="2342500"/>
            <a:ext cx="1930800" cy="606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b="1" sz="2200">
                <a:solidFill>
                  <a:schemeClr val="lt1"/>
                </a:solidFill>
              </a:defRPr>
            </a:lvl1pPr>
            <a:lvl2pPr lvl="1" rtl="0" algn="ctr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b="1" sz="2200">
                <a:solidFill>
                  <a:schemeClr val="lt1"/>
                </a:solidFill>
              </a:defRPr>
            </a:lvl2pPr>
            <a:lvl3pPr lvl="2" rtl="0" algn="ctr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b="1" sz="2200">
                <a:solidFill>
                  <a:schemeClr val="lt1"/>
                </a:solidFill>
              </a:defRPr>
            </a:lvl3pPr>
            <a:lvl4pPr lvl="3" rtl="0" algn="ctr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b="1" sz="2200">
                <a:solidFill>
                  <a:schemeClr val="lt1"/>
                </a:solidFill>
              </a:defRPr>
            </a:lvl4pPr>
            <a:lvl5pPr lvl="4" rtl="0" algn="ctr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b="1" sz="2200">
                <a:solidFill>
                  <a:schemeClr val="lt1"/>
                </a:solidFill>
              </a:defRPr>
            </a:lvl5pPr>
            <a:lvl6pPr lvl="5" rtl="0" algn="ctr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b="1" sz="2200">
                <a:solidFill>
                  <a:schemeClr val="lt1"/>
                </a:solidFill>
              </a:defRPr>
            </a:lvl6pPr>
            <a:lvl7pPr lvl="6" rtl="0" algn="ctr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b="1" sz="2200">
                <a:solidFill>
                  <a:schemeClr val="lt1"/>
                </a:solidFill>
              </a:defRPr>
            </a:lvl7pPr>
            <a:lvl8pPr lvl="7" rtl="0" algn="ctr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b="1" sz="2200">
                <a:solidFill>
                  <a:schemeClr val="lt1"/>
                </a:solidFill>
              </a:defRPr>
            </a:lvl8pPr>
            <a:lvl9pPr lvl="8" rtl="0" algn="ctr">
              <a:spcBef>
                <a:spcPts val="2100"/>
              </a:spcBef>
              <a:spcAft>
                <a:spcPts val="2100"/>
              </a:spcAft>
              <a:buClr>
                <a:schemeClr val="lt1"/>
              </a:buClr>
              <a:buSzPts val="2200"/>
              <a:buNone/>
              <a:defRPr b="1" sz="2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14" name="Google Shape;214;p18"/>
          <p:cNvSpPr txBox="1"/>
          <p:nvPr>
            <p:ph idx="4" type="subTitle"/>
          </p:nvPr>
        </p:nvSpPr>
        <p:spPr>
          <a:xfrm>
            <a:off x="7443347" y="2342500"/>
            <a:ext cx="1930800" cy="606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b="1" sz="2200">
                <a:solidFill>
                  <a:schemeClr val="lt1"/>
                </a:solidFill>
              </a:defRPr>
            </a:lvl1pPr>
            <a:lvl2pPr lvl="1" rtl="0" algn="ctr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b="1" sz="2200">
                <a:solidFill>
                  <a:schemeClr val="lt1"/>
                </a:solidFill>
              </a:defRPr>
            </a:lvl2pPr>
            <a:lvl3pPr lvl="2" rtl="0" algn="ctr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b="1" sz="2200">
                <a:solidFill>
                  <a:schemeClr val="lt1"/>
                </a:solidFill>
              </a:defRPr>
            </a:lvl3pPr>
            <a:lvl4pPr lvl="3" rtl="0" algn="ctr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b="1" sz="2200">
                <a:solidFill>
                  <a:schemeClr val="lt1"/>
                </a:solidFill>
              </a:defRPr>
            </a:lvl4pPr>
            <a:lvl5pPr lvl="4" rtl="0" algn="ctr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b="1" sz="2200">
                <a:solidFill>
                  <a:schemeClr val="lt1"/>
                </a:solidFill>
              </a:defRPr>
            </a:lvl5pPr>
            <a:lvl6pPr lvl="5" rtl="0" algn="ctr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b="1" sz="2200">
                <a:solidFill>
                  <a:schemeClr val="lt1"/>
                </a:solidFill>
              </a:defRPr>
            </a:lvl6pPr>
            <a:lvl7pPr lvl="6" rtl="0" algn="ctr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b="1" sz="2200">
                <a:solidFill>
                  <a:schemeClr val="lt1"/>
                </a:solidFill>
              </a:defRPr>
            </a:lvl7pPr>
            <a:lvl8pPr lvl="7" rtl="0" algn="ctr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b="1" sz="2200">
                <a:solidFill>
                  <a:schemeClr val="lt1"/>
                </a:solidFill>
              </a:defRPr>
            </a:lvl8pPr>
            <a:lvl9pPr lvl="8" rtl="0" algn="ctr">
              <a:spcBef>
                <a:spcPts val="2100"/>
              </a:spcBef>
              <a:spcAft>
                <a:spcPts val="2100"/>
              </a:spcAft>
              <a:buClr>
                <a:schemeClr val="lt1"/>
              </a:buClr>
              <a:buSzPts val="2200"/>
              <a:buNone/>
              <a:defRPr b="1" sz="2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15" name="Google Shape;215;p18"/>
          <p:cNvSpPr txBox="1"/>
          <p:nvPr>
            <p:ph idx="5" type="subTitle"/>
          </p:nvPr>
        </p:nvSpPr>
        <p:spPr>
          <a:xfrm>
            <a:off x="9724079" y="2316000"/>
            <a:ext cx="1930800" cy="606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b="1" sz="2200">
                <a:solidFill>
                  <a:schemeClr val="lt1"/>
                </a:solidFill>
              </a:defRPr>
            </a:lvl1pPr>
            <a:lvl2pPr lvl="1" rtl="0" algn="ctr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b="1" sz="2200">
                <a:solidFill>
                  <a:schemeClr val="lt1"/>
                </a:solidFill>
              </a:defRPr>
            </a:lvl2pPr>
            <a:lvl3pPr lvl="2" rtl="0" algn="ctr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b="1" sz="2200">
                <a:solidFill>
                  <a:schemeClr val="lt1"/>
                </a:solidFill>
              </a:defRPr>
            </a:lvl3pPr>
            <a:lvl4pPr lvl="3" rtl="0" algn="ctr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b="1" sz="2200">
                <a:solidFill>
                  <a:schemeClr val="lt1"/>
                </a:solidFill>
              </a:defRPr>
            </a:lvl4pPr>
            <a:lvl5pPr lvl="4" rtl="0" algn="ctr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b="1" sz="2200">
                <a:solidFill>
                  <a:schemeClr val="lt1"/>
                </a:solidFill>
              </a:defRPr>
            </a:lvl5pPr>
            <a:lvl6pPr lvl="5" rtl="0" algn="ctr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b="1" sz="2200">
                <a:solidFill>
                  <a:schemeClr val="lt1"/>
                </a:solidFill>
              </a:defRPr>
            </a:lvl6pPr>
            <a:lvl7pPr lvl="6" rtl="0" algn="ctr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b="1" sz="2200">
                <a:solidFill>
                  <a:schemeClr val="lt1"/>
                </a:solidFill>
              </a:defRPr>
            </a:lvl7pPr>
            <a:lvl8pPr lvl="7" rtl="0" algn="ctr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b="1" sz="2200">
                <a:solidFill>
                  <a:schemeClr val="lt1"/>
                </a:solidFill>
              </a:defRPr>
            </a:lvl8pPr>
            <a:lvl9pPr lvl="8" rtl="0" algn="ctr">
              <a:spcBef>
                <a:spcPts val="2100"/>
              </a:spcBef>
              <a:spcAft>
                <a:spcPts val="2100"/>
              </a:spcAft>
              <a:buClr>
                <a:schemeClr val="lt1"/>
              </a:buClr>
              <a:buSzPts val="2200"/>
              <a:buNone/>
              <a:defRPr b="1" sz="2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16" name="Google Shape;216;p18"/>
          <p:cNvSpPr txBox="1"/>
          <p:nvPr>
            <p:ph type="title"/>
          </p:nvPr>
        </p:nvSpPr>
        <p:spPr>
          <a:xfrm>
            <a:off x="415600" y="974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Aldrich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4000"/>
              <a:buFont typeface="Abril Fatface"/>
              <a:buNone/>
              <a:defRPr sz="40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4000"/>
              <a:buFont typeface="Abril Fatface"/>
              <a:buNone/>
              <a:defRPr sz="40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4000"/>
              <a:buFont typeface="Abril Fatface"/>
              <a:buNone/>
              <a:defRPr sz="40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4000"/>
              <a:buFont typeface="Abril Fatface"/>
              <a:buNone/>
              <a:defRPr sz="40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4000"/>
              <a:buFont typeface="Abril Fatface"/>
              <a:buNone/>
              <a:defRPr sz="40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4000"/>
              <a:buFont typeface="Abril Fatface"/>
              <a:buNone/>
              <a:defRPr sz="40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4000"/>
              <a:buFont typeface="Abril Fatface"/>
              <a:buNone/>
              <a:defRPr sz="40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4000"/>
              <a:buFont typeface="Abril Fatface"/>
              <a:buNone/>
              <a:defRPr sz="40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217" name="Google Shape;217;p18"/>
          <p:cNvSpPr txBox="1"/>
          <p:nvPr>
            <p:ph idx="6" type="body"/>
          </p:nvPr>
        </p:nvSpPr>
        <p:spPr>
          <a:xfrm>
            <a:off x="601150" y="3238625"/>
            <a:ext cx="1930800" cy="23301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chemeClr val="lt1"/>
                </a:solidFill>
              </a:defRPr>
            </a:lvl1pPr>
            <a:lvl2pPr indent="-330200" lvl="1" marL="91440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chemeClr val="lt1"/>
                </a:solidFill>
              </a:defRPr>
            </a:lvl2pPr>
            <a:lvl3pPr indent="-330200" lvl="2" marL="137160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chemeClr val="lt1"/>
                </a:solidFill>
              </a:defRPr>
            </a:lvl3pPr>
            <a:lvl4pPr indent="-330200" lvl="3" marL="182880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chemeClr val="lt1"/>
                </a:solidFill>
              </a:defRPr>
            </a:lvl4pPr>
            <a:lvl5pPr indent="-330200" lvl="4" marL="228600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chemeClr val="lt1"/>
                </a:solidFill>
              </a:defRPr>
            </a:lvl5pPr>
            <a:lvl6pPr indent="-330200" lvl="5" marL="274320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chemeClr val="lt1"/>
                </a:solidFill>
              </a:defRPr>
            </a:lvl6pPr>
            <a:lvl7pPr indent="-330200" lvl="6" marL="320040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chemeClr val="lt1"/>
                </a:solidFill>
              </a:defRPr>
            </a:lvl7pPr>
            <a:lvl8pPr indent="-330200" lvl="7" marL="365760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chemeClr val="lt1"/>
                </a:solidFill>
              </a:defRPr>
            </a:lvl8pPr>
            <a:lvl9pPr indent="-330200" lvl="8" marL="4114800">
              <a:spcBef>
                <a:spcPts val="2100"/>
              </a:spcBef>
              <a:spcAft>
                <a:spcPts val="210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18" name="Google Shape;218;p18"/>
          <p:cNvSpPr txBox="1"/>
          <p:nvPr>
            <p:ph idx="7" type="body"/>
          </p:nvPr>
        </p:nvSpPr>
        <p:spPr>
          <a:xfrm>
            <a:off x="2881881" y="3238625"/>
            <a:ext cx="1930800" cy="23301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chemeClr val="lt1"/>
                </a:solidFill>
              </a:defRPr>
            </a:lvl1pPr>
            <a:lvl2pPr indent="-330200" lvl="1" marL="914400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chemeClr val="lt1"/>
                </a:solidFill>
              </a:defRPr>
            </a:lvl2pPr>
            <a:lvl3pPr indent="-330200" lvl="2" marL="1371600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chemeClr val="lt1"/>
                </a:solidFill>
              </a:defRPr>
            </a:lvl3pPr>
            <a:lvl4pPr indent="-330200" lvl="3" marL="1828800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chemeClr val="lt1"/>
                </a:solidFill>
              </a:defRPr>
            </a:lvl4pPr>
            <a:lvl5pPr indent="-330200" lvl="4" marL="2286000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chemeClr val="lt1"/>
                </a:solidFill>
              </a:defRPr>
            </a:lvl5pPr>
            <a:lvl6pPr indent="-330200" lvl="5" marL="2743200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chemeClr val="lt1"/>
                </a:solidFill>
              </a:defRPr>
            </a:lvl6pPr>
            <a:lvl7pPr indent="-330200" lvl="6" marL="3200400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chemeClr val="lt1"/>
                </a:solidFill>
              </a:defRPr>
            </a:lvl7pPr>
            <a:lvl8pPr indent="-330200" lvl="7" marL="3657600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chemeClr val="lt1"/>
                </a:solidFill>
              </a:defRPr>
            </a:lvl8pPr>
            <a:lvl9pPr indent="-330200" lvl="8" marL="4114800" rtl="0">
              <a:spcBef>
                <a:spcPts val="2100"/>
              </a:spcBef>
              <a:spcAft>
                <a:spcPts val="210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19" name="Google Shape;219;p18"/>
          <p:cNvSpPr txBox="1"/>
          <p:nvPr>
            <p:ph idx="8" type="body"/>
          </p:nvPr>
        </p:nvSpPr>
        <p:spPr>
          <a:xfrm>
            <a:off x="5162611" y="3238625"/>
            <a:ext cx="1930800" cy="23301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chemeClr val="lt1"/>
                </a:solidFill>
              </a:defRPr>
            </a:lvl1pPr>
            <a:lvl2pPr indent="-330200" lvl="1" marL="914400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chemeClr val="lt1"/>
                </a:solidFill>
              </a:defRPr>
            </a:lvl2pPr>
            <a:lvl3pPr indent="-330200" lvl="2" marL="1371600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chemeClr val="lt1"/>
                </a:solidFill>
              </a:defRPr>
            </a:lvl3pPr>
            <a:lvl4pPr indent="-330200" lvl="3" marL="1828800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chemeClr val="lt1"/>
                </a:solidFill>
              </a:defRPr>
            </a:lvl4pPr>
            <a:lvl5pPr indent="-330200" lvl="4" marL="2286000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chemeClr val="lt1"/>
                </a:solidFill>
              </a:defRPr>
            </a:lvl5pPr>
            <a:lvl6pPr indent="-330200" lvl="5" marL="2743200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chemeClr val="lt1"/>
                </a:solidFill>
              </a:defRPr>
            </a:lvl6pPr>
            <a:lvl7pPr indent="-330200" lvl="6" marL="3200400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chemeClr val="lt1"/>
                </a:solidFill>
              </a:defRPr>
            </a:lvl7pPr>
            <a:lvl8pPr indent="-330200" lvl="7" marL="3657600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chemeClr val="lt1"/>
                </a:solidFill>
              </a:defRPr>
            </a:lvl8pPr>
            <a:lvl9pPr indent="-330200" lvl="8" marL="4114800" rtl="0">
              <a:spcBef>
                <a:spcPts val="2100"/>
              </a:spcBef>
              <a:spcAft>
                <a:spcPts val="210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20" name="Google Shape;220;p18"/>
          <p:cNvSpPr txBox="1"/>
          <p:nvPr>
            <p:ph idx="9" type="body"/>
          </p:nvPr>
        </p:nvSpPr>
        <p:spPr>
          <a:xfrm>
            <a:off x="7443342" y="3238625"/>
            <a:ext cx="1930800" cy="23301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chemeClr val="lt1"/>
                </a:solidFill>
              </a:defRPr>
            </a:lvl1pPr>
            <a:lvl2pPr indent="-330200" lvl="1" marL="914400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chemeClr val="lt1"/>
                </a:solidFill>
              </a:defRPr>
            </a:lvl2pPr>
            <a:lvl3pPr indent="-330200" lvl="2" marL="1371600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chemeClr val="lt1"/>
                </a:solidFill>
              </a:defRPr>
            </a:lvl3pPr>
            <a:lvl4pPr indent="-330200" lvl="3" marL="1828800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chemeClr val="lt1"/>
                </a:solidFill>
              </a:defRPr>
            </a:lvl4pPr>
            <a:lvl5pPr indent="-330200" lvl="4" marL="2286000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chemeClr val="lt1"/>
                </a:solidFill>
              </a:defRPr>
            </a:lvl5pPr>
            <a:lvl6pPr indent="-330200" lvl="5" marL="2743200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chemeClr val="lt1"/>
                </a:solidFill>
              </a:defRPr>
            </a:lvl6pPr>
            <a:lvl7pPr indent="-330200" lvl="6" marL="3200400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chemeClr val="lt1"/>
                </a:solidFill>
              </a:defRPr>
            </a:lvl7pPr>
            <a:lvl8pPr indent="-330200" lvl="7" marL="3657600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chemeClr val="lt1"/>
                </a:solidFill>
              </a:defRPr>
            </a:lvl8pPr>
            <a:lvl9pPr indent="-330200" lvl="8" marL="4114800" rtl="0">
              <a:spcBef>
                <a:spcPts val="2100"/>
              </a:spcBef>
              <a:spcAft>
                <a:spcPts val="210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21" name="Google Shape;221;p18"/>
          <p:cNvSpPr txBox="1"/>
          <p:nvPr>
            <p:ph idx="13" type="body"/>
          </p:nvPr>
        </p:nvSpPr>
        <p:spPr>
          <a:xfrm>
            <a:off x="9724073" y="3238625"/>
            <a:ext cx="1930800" cy="23301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chemeClr val="lt1"/>
                </a:solidFill>
              </a:defRPr>
            </a:lvl1pPr>
            <a:lvl2pPr indent="-330200" lvl="1" marL="914400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chemeClr val="lt1"/>
                </a:solidFill>
              </a:defRPr>
            </a:lvl2pPr>
            <a:lvl3pPr indent="-330200" lvl="2" marL="1371600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chemeClr val="lt1"/>
                </a:solidFill>
              </a:defRPr>
            </a:lvl3pPr>
            <a:lvl4pPr indent="-330200" lvl="3" marL="1828800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chemeClr val="lt1"/>
                </a:solidFill>
              </a:defRPr>
            </a:lvl4pPr>
            <a:lvl5pPr indent="-330200" lvl="4" marL="2286000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chemeClr val="lt1"/>
                </a:solidFill>
              </a:defRPr>
            </a:lvl5pPr>
            <a:lvl6pPr indent="-330200" lvl="5" marL="2743200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chemeClr val="lt1"/>
                </a:solidFill>
              </a:defRPr>
            </a:lvl6pPr>
            <a:lvl7pPr indent="-330200" lvl="6" marL="3200400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chemeClr val="lt1"/>
                </a:solidFill>
              </a:defRPr>
            </a:lvl7pPr>
            <a:lvl8pPr indent="-330200" lvl="7" marL="3657600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chemeClr val="lt1"/>
                </a:solidFill>
              </a:defRPr>
            </a:lvl8pPr>
            <a:lvl9pPr indent="-330200" lvl="8" marL="4114800" rtl="0">
              <a:spcBef>
                <a:spcPts val="2100"/>
              </a:spcBef>
              <a:spcAft>
                <a:spcPts val="210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22" name="Google Shape;222;p18"/>
          <p:cNvSpPr/>
          <p:nvPr/>
        </p:nvSpPr>
        <p:spPr>
          <a:xfrm>
            <a:off x="11586525" y="13750"/>
            <a:ext cx="605400" cy="633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23" name="Google Shape;223;p18"/>
          <p:cNvCxnSpPr/>
          <p:nvPr/>
        </p:nvCxnSpPr>
        <p:spPr>
          <a:xfrm>
            <a:off x="11889225" y="646750"/>
            <a:ext cx="9000" cy="42108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4" name="Google Shape;224;p18"/>
          <p:cNvCxnSpPr/>
          <p:nvPr/>
        </p:nvCxnSpPr>
        <p:spPr>
          <a:xfrm flipH="1">
            <a:off x="376400" y="2586925"/>
            <a:ext cx="9000" cy="42384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25" name="Google Shape;225;p18"/>
          <p:cNvSpPr/>
          <p:nvPr/>
        </p:nvSpPr>
        <p:spPr>
          <a:xfrm rot="5400000">
            <a:off x="78238" y="68788"/>
            <a:ext cx="522900" cy="522900"/>
          </a:xfrm>
          <a:prstGeom prst="mathMultiply">
            <a:avLst>
              <a:gd fmla="val 23520" name="adj1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18"/>
          <p:cNvSpPr/>
          <p:nvPr/>
        </p:nvSpPr>
        <p:spPr>
          <a:xfrm rot="5400000">
            <a:off x="1096613" y="233938"/>
            <a:ext cx="192600" cy="192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18"/>
          <p:cNvSpPr/>
          <p:nvPr/>
        </p:nvSpPr>
        <p:spPr>
          <a:xfrm rot="5400000">
            <a:off x="682763" y="233938"/>
            <a:ext cx="192600" cy="192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28" name="Google Shape;228;p18"/>
          <p:cNvCxnSpPr/>
          <p:nvPr/>
        </p:nvCxnSpPr>
        <p:spPr>
          <a:xfrm>
            <a:off x="5407825" y="6550275"/>
            <a:ext cx="4348500" cy="135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6 Title and text left">
  <p:cSld name="CUSTOM_15"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9"/>
          <p:cNvSpPr/>
          <p:nvPr/>
        </p:nvSpPr>
        <p:spPr>
          <a:xfrm rot="10800000">
            <a:off x="5779425" y="-13625"/>
            <a:ext cx="6412500" cy="5628000"/>
          </a:xfrm>
          <a:prstGeom prst="snip1Rect">
            <a:avLst>
              <a:gd fmla="val 38841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19"/>
          <p:cNvSpPr/>
          <p:nvPr/>
        </p:nvSpPr>
        <p:spPr>
          <a:xfrm flipH="1">
            <a:off x="0" y="13750"/>
            <a:ext cx="605400" cy="63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32" name="Google Shape;232;p19"/>
          <p:cNvCxnSpPr/>
          <p:nvPr/>
        </p:nvCxnSpPr>
        <p:spPr>
          <a:xfrm flipH="1">
            <a:off x="293700" y="646750"/>
            <a:ext cx="9000" cy="42108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3" name="Google Shape;233;p19"/>
          <p:cNvCxnSpPr/>
          <p:nvPr/>
        </p:nvCxnSpPr>
        <p:spPr>
          <a:xfrm>
            <a:off x="11806525" y="2586925"/>
            <a:ext cx="9000" cy="42384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34" name="Google Shape;234;p19"/>
          <p:cNvSpPr/>
          <p:nvPr/>
        </p:nvSpPr>
        <p:spPr>
          <a:xfrm flipH="1" rot="-5400000">
            <a:off x="11590788" y="68788"/>
            <a:ext cx="522900" cy="522900"/>
          </a:xfrm>
          <a:prstGeom prst="mathMultiply">
            <a:avLst>
              <a:gd fmla="val 23520" name="adj1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19"/>
          <p:cNvSpPr/>
          <p:nvPr/>
        </p:nvSpPr>
        <p:spPr>
          <a:xfrm flipH="1" rot="-5400000">
            <a:off x="10902713" y="233938"/>
            <a:ext cx="192600" cy="19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19"/>
          <p:cNvSpPr/>
          <p:nvPr/>
        </p:nvSpPr>
        <p:spPr>
          <a:xfrm flipH="1" rot="-5400000">
            <a:off x="11316563" y="233938"/>
            <a:ext cx="192600" cy="19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19"/>
          <p:cNvSpPr txBox="1"/>
          <p:nvPr>
            <p:ph type="title"/>
          </p:nvPr>
        </p:nvSpPr>
        <p:spPr>
          <a:xfrm>
            <a:off x="644200" y="974375"/>
            <a:ext cx="55815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238" name="Google Shape;238;p19"/>
          <p:cNvSpPr txBox="1"/>
          <p:nvPr>
            <p:ph idx="1" type="body"/>
          </p:nvPr>
        </p:nvSpPr>
        <p:spPr>
          <a:xfrm>
            <a:off x="644050" y="2097700"/>
            <a:ext cx="5581500" cy="35658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49250" lvl="0" marL="457200" algn="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indent="-349250" lvl="1" marL="91440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7 Title and text right">
  <p:cSld name="CUSTOM_16"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0"/>
          <p:cNvSpPr/>
          <p:nvPr/>
        </p:nvSpPr>
        <p:spPr>
          <a:xfrm flipH="1" rot="10800000">
            <a:off x="0" y="-13625"/>
            <a:ext cx="6412500" cy="5628000"/>
          </a:xfrm>
          <a:prstGeom prst="snip1Rect">
            <a:avLst>
              <a:gd fmla="val 38841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20"/>
          <p:cNvSpPr/>
          <p:nvPr/>
        </p:nvSpPr>
        <p:spPr>
          <a:xfrm>
            <a:off x="11586525" y="13750"/>
            <a:ext cx="605400" cy="633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42" name="Google Shape;242;p20"/>
          <p:cNvCxnSpPr/>
          <p:nvPr/>
        </p:nvCxnSpPr>
        <p:spPr>
          <a:xfrm>
            <a:off x="11889225" y="646750"/>
            <a:ext cx="9000" cy="42108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3" name="Google Shape;243;p20"/>
          <p:cNvCxnSpPr/>
          <p:nvPr/>
        </p:nvCxnSpPr>
        <p:spPr>
          <a:xfrm flipH="1">
            <a:off x="376400" y="2586925"/>
            <a:ext cx="9000" cy="42384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44" name="Google Shape;244;p20"/>
          <p:cNvSpPr/>
          <p:nvPr/>
        </p:nvSpPr>
        <p:spPr>
          <a:xfrm rot="5400000">
            <a:off x="78238" y="68788"/>
            <a:ext cx="522900" cy="522900"/>
          </a:xfrm>
          <a:prstGeom prst="mathMultiply">
            <a:avLst>
              <a:gd fmla="val 23520" name="adj1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20"/>
          <p:cNvSpPr/>
          <p:nvPr/>
        </p:nvSpPr>
        <p:spPr>
          <a:xfrm rot="5400000">
            <a:off x="1096613" y="233938"/>
            <a:ext cx="192600" cy="19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20"/>
          <p:cNvSpPr/>
          <p:nvPr/>
        </p:nvSpPr>
        <p:spPr>
          <a:xfrm rot="5400000">
            <a:off x="682763" y="233938"/>
            <a:ext cx="192600" cy="19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20"/>
          <p:cNvSpPr txBox="1"/>
          <p:nvPr>
            <p:ph type="title"/>
          </p:nvPr>
        </p:nvSpPr>
        <p:spPr>
          <a:xfrm>
            <a:off x="5978200" y="974375"/>
            <a:ext cx="55815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248" name="Google Shape;248;p20"/>
          <p:cNvSpPr txBox="1"/>
          <p:nvPr>
            <p:ph idx="1" type="body"/>
          </p:nvPr>
        </p:nvSpPr>
        <p:spPr>
          <a:xfrm>
            <a:off x="5978300" y="2508425"/>
            <a:ext cx="5581500" cy="31068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49250" lvl="0" marL="4572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indent="-349250" lvl="1" marL="91440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Just title">
  <p:cSld name="CUSTOM_18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 txBox="1"/>
          <p:nvPr>
            <p:ph type="title"/>
          </p:nvPr>
        </p:nvSpPr>
        <p:spPr>
          <a:xfrm>
            <a:off x="415650" y="421105"/>
            <a:ext cx="11360700" cy="12306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/>
        </p:txBody>
      </p:sp>
      <p:sp>
        <p:nvSpPr>
          <p:cNvPr id="28" name="Google Shape;28;p3"/>
          <p:cNvSpPr/>
          <p:nvPr/>
        </p:nvSpPr>
        <p:spPr>
          <a:xfrm flipH="1">
            <a:off x="1338125" y="0"/>
            <a:ext cx="96078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11586525" y="13750"/>
            <a:ext cx="605400" cy="633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0" name="Google Shape;30;p3"/>
          <p:cNvCxnSpPr/>
          <p:nvPr/>
        </p:nvCxnSpPr>
        <p:spPr>
          <a:xfrm>
            <a:off x="11889225" y="646750"/>
            <a:ext cx="9000" cy="42108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1" name="Google Shape;31;p3"/>
          <p:cNvSpPr/>
          <p:nvPr/>
        </p:nvSpPr>
        <p:spPr>
          <a:xfrm rot="5400000">
            <a:off x="1453138" y="6214488"/>
            <a:ext cx="522900" cy="522900"/>
          </a:xfrm>
          <a:prstGeom prst="mathMultiply">
            <a:avLst>
              <a:gd fmla="val 23520" name="adj1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" name="Google Shape;32;p3"/>
          <p:cNvSpPr/>
          <p:nvPr/>
        </p:nvSpPr>
        <p:spPr>
          <a:xfrm rot="5400000">
            <a:off x="2471513" y="6379638"/>
            <a:ext cx="192600" cy="19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3"/>
          <p:cNvSpPr/>
          <p:nvPr/>
        </p:nvSpPr>
        <p:spPr>
          <a:xfrm rot="5400000">
            <a:off x="2057663" y="6379638"/>
            <a:ext cx="192600" cy="19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8 Custom Layout 1">
  <p:cSld name="CUSTOM_17"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1"/>
          <p:cNvSpPr/>
          <p:nvPr/>
        </p:nvSpPr>
        <p:spPr>
          <a:xfrm flipH="1">
            <a:off x="5727725" y="0"/>
            <a:ext cx="65046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51" name="Google Shape;251;p21"/>
          <p:cNvSpPr txBox="1"/>
          <p:nvPr>
            <p:ph idx="1" type="subTitle"/>
          </p:nvPr>
        </p:nvSpPr>
        <p:spPr>
          <a:xfrm>
            <a:off x="6130600" y="2516825"/>
            <a:ext cx="5581500" cy="717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b="1" sz="2100">
                <a:solidFill>
                  <a:schemeClr val="lt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b="1" sz="2100">
                <a:solidFill>
                  <a:schemeClr val="lt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b="1" sz="2100">
                <a:solidFill>
                  <a:schemeClr val="lt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b="1" sz="2100">
                <a:solidFill>
                  <a:schemeClr val="lt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b="1" sz="2100">
                <a:solidFill>
                  <a:schemeClr val="lt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b="1" sz="2100">
                <a:solidFill>
                  <a:schemeClr val="lt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b="1" sz="2100">
                <a:solidFill>
                  <a:schemeClr val="lt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b="1" sz="2100">
                <a:solidFill>
                  <a:schemeClr val="lt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lt1"/>
              </a:buClr>
              <a:buSzPts val="2100"/>
              <a:buNone/>
              <a:defRPr b="1"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52" name="Google Shape;252;p21"/>
          <p:cNvSpPr txBox="1"/>
          <p:nvPr>
            <p:ph type="title"/>
          </p:nvPr>
        </p:nvSpPr>
        <p:spPr>
          <a:xfrm>
            <a:off x="6130600" y="974375"/>
            <a:ext cx="55815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Aldrich"/>
              <a:buNone/>
              <a:defRPr sz="7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bril Fatface"/>
              <a:buNone/>
              <a:defRPr sz="80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bril Fatface"/>
              <a:buNone/>
              <a:defRPr sz="80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bril Fatface"/>
              <a:buNone/>
              <a:defRPr sz="80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bril Fatface"/>
              <a:buNone/>
              <a:defRPr sz="80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bril Fatface"/>
              <a:buNone/>
              <a:defRPr sz="80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bril Fatface"/>
              <a:buNone/>
              <a:defRPr sz="80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bril Fatface"/>
              <a:buNone/>
              <a:defRPr sz="80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bril Fatface"/>
              <a:buNone/>
              <a:defRPr sz="80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253" name="Google Shape;253;p21"/>
          <p:cNvSpPr txBox="1"/>
          <p:nvPr>
            <p:ph idx="2" type="body"/>
          </p:nvPr>
        </p:nvSpPr>
        <p:spPr>
          <a:xfrm>
            <a:off x="6130650" y="3381625"/>
            <a:ext cx="5581500" cy="13416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492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●"/>
              <a:defRPr>
                <a:solidFill>
                  <a:schemeClr val="lt1"/>
                </a:solidFill>
              </a:defRPr>
            </a:lvl1pPr>
            <a:lvl2pPr indent="-34925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○"/>
              <a:defRPr>
                <a:solidFill>
                  <a:schemeClr val="lt1"/>
                </a:solidFill>
              </a:defRPr>
            </a:lvl2pPr>
            <a:lvl3pPr indent="-34925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■"/>
              <a:defRPr>
                <a:solidFill>
                  <a:schemeClr val="lt1"/>
                </a:solidFill>
              </a:defRPr>
            </a:lvl3pPr>
            <a:lvl4pPr indent="-34925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●"/>
              <a:defRPr>
                <a:solidFill>
                  <a:schemeClr val="lt1"/>
                </a:solidFill>
              </a:defRPr>
            </a:lvl4pPr>
            <a:lvl5pPr indent="-34925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○"/>
              <a:defRPr>
                <a:solidFill>
                  <a:schemeClr val="lt1"/>
                </a:solidFill>
              </a:defRPr>
            </a:lvl5pPr>
            <a:lvl6pPr indent="-34925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■"/>
              <a:defRPr>
                <a:solidFill>
                  <a:schemeClr val="lt1"/>
                </a:solidFill>
              </a:defRPr>
            </a:lvl6pPr>
            <a:lvl7pPr indent="-34925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●"/>
              <a:defRPr>
                <a:solidFill>
                  <a:schemeClr val="lt1"/>
                </a:solidFill>
              </a:defRPr>
            </a:lvl7pPr>
            <a:lvl8pPr indent="-34925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○"/>
              <a:defRPr>
                <a:solidFill>
                  <a:schemeClr val="lt1"/>
                </a:solidFill>
              </a:defRPr>
            </a:lvl8pPr>
            <a:lvl9pPr indent="-34925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54" name="Google Shape;254;p21"/>
          <p:cNvSpPr/>
          <p:nvPr/>
        </p:nvSpPr>
        <p:spPr>
          <a:xfrm rot="5400000">
            <a:off x="180238" y="161288"/>
            <a:ext cx="522900" cy="522900"/>
          </a:xfrm>
          <a:prstGeom prst="mathMultiply">
            <a:avLst>
              <a:gd fmla="val 23520" name="adj1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21"/>
          <p:cNvSpPr/>
          <p:nvPr/>
        </p:nvSpPr>
        <p:spPr>
          <a:xfrm rot="5400000">
            <a:off x="1198613" y="326438"/>
            <a:ext cx="192600" cy="192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21"/>
          <p:cNvSpPr/>
          <p:nvPr/>
        </p:nvSpPr>
        <p:spPr>
          <a:xfrm rot="5400000">
            <a:off x="784763" y="326438"/>
            <a:ext cx="192600" cy="192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21"/>
          <p:cNvSpPr/>
          <p:nvPr/>
        </p:nvSpPr>
        <p:spPr>
          <a:xfrm flipH="1" rot="10800000">
            <a:off x="197975" y="6242600"/>
            <a:ext cx="605400" cy="633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58" name="Google Shape;258;p21"/>
          <p:cNvCxnSpPr/>
          <p:nvPr/>
        </p:nvCxnSpPr>
        <p:spPr>
          <a:xfrm flipH="1" rot="10800000">
            <a:off x="500675" y="2031800"/>
            <a:ext cx="13800" cy="42108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0 DO NOT REMOVE · SlidesMania">
  <p:cSld name="CUSTOM_19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oogle Shape;35;p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6" name="Google Shape;36;p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37" name="Google Shape;37;p4">
              <a:hlinkClick r:id="rId2"/>
            </p:cNvPr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65600" y="331100"/>
              <a:ext cx="5101466" cy="22012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" name="Google Shape;38;p4"/>
            <p:cNvSpPr txBox="1"/>
            <p:nvPr/>
          </p:nvSpPr>
          <p:spPr>
            <a:xfrm>
              <a:off x="463500" y="2858061"/>
              <a:ext cx="8956500" cy="244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Free </a:t>
              </a:r>
              <a:r>
                <a:rPr lang="en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themes and templates for </a:t>
              </a:r>
              <a:r>
                <a:rPr b="1" lang="en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Google Slides</a:t>
              </a:r>
              <a:r>
                <a:rPr lang="en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 or </a:t>
              </a:r>
              <a:r>
                <a:rPr b="1" lang="en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PowerPoint</a:t>
              </a:r>
              <a:endParaRPr b="1" sz="36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36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36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3000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NOT to be sold as is or modified!</a:t>
              </a:r>
              <a:endParaRPr b="1" sz="3000">
                <a:solidFill>
                  <a:srgbClr val="FFCB25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Read </a:t>
              </a:r>
              <a:r>
                <a:rPr lang="en" sz="2700" u="sng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  <a:hlinkClick r:id="rId4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FAQ</a:t>
              </a:r>
              <a:r>
                <a:rPr b="1" lang="en" sz="4400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on slidesmania.com</a:t>
              </a:r>
              <a:endParaRPr sz="27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Do not remove the slidesmania.com text on the sides.</a:t>
              </a:r>
              <a:endParaRPr sz="20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39" name="Google Shape;39;p4"/>
            <p:cNvCxnSpPr/>
            <p:nvPr/>
          </p:nvCxnSpPr>
          <p:spPr>
            <a:xfrm>
              <a:off x="10423367" y="5688858"/>
              <a:ext cx="1495200" cy="12900"/>
            </a:xfrm>
            <a:prstGeom prst="straightConnector1">
              <a:avLst/>
            </a:prstGeom>
            <a:noFill/>
            <a:ln cap="flat" cmpd="sng" w="38100">
              <a:solidFill>
                <a:srgbClr val="FFCB25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pic>
          <p:nvPicPr>
            <p:cNvPr id="40" name="Google Shape;40;p4">
              <a:hlinkClick r:id="rId5"/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982558" y="5912306"/>
              <a:ext cx="713232" cy="6378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" name="Google Shape;41;p4">
              <a:hlinkClick r:id="rId7"/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9764428" y="5916798"/>
              <a:ext cx="708660" cy="6288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" name="Google Shape;42;p4">
              <a:hlinkClick r:id="rId9"/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0541715" y="5905569"/>
              <a:ext cx="612648" cy="6243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" name="Google Shape;43;p4">
              <a:hlinkClick r:id="rId11"/>
            </p:cNvPr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11219049" y="5916799"/>
              <a:ext cx="699516" cy="6019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" name="Google Shape;44;p4"/>
            <p:cNvSpPr txBox="1"/>
            <p:nvPr/>
          </p:nvSpPr>
          <p:spPr>
            <a:xfrm>
              <a:off x="7072500" y="4813375"/>
              <a:ext cx="4915500" cy="100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400">
                  <a:solidFill>
                    <a:srgbClr val="252525"/>
                  </a:solidFill>
                  <a:latin typeface="Homemade Apple"/>
                  <a:ea typeface="Homemade Apple"/>
                  <a:cs typeface="Homemade Apple"/>
                  <a:sym typeface="Homemade Apple"/>
                </a:rPr>
                <a:t>Sharing is caring!</a:t>
              </a:r>
              <a:endParaRPr b="1" sz="2400">
                <a:solidFill>
                  <a:srgbClr val="252525"/>
                </a:solidFill>
                <a:latin typeface="Homemade Apple"/>
                <a:ea typeface="Homemade Apple"/>
                <a:cs typeface="Homemade Apple"/>
                <a:sym typeface="Homemade Apple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02 Intro">
  <p:cSld name="CUSTOM_1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5"/>
          <p:cNvSpPr txBox="1"/>
          <p:nvPr>
            <p:ph type="title"/>
          </p:nvPr>
        </p:nvSpPr>
        <p:spPr>
          <a:xfrm>
            <a:off x="5691725" y="1964975"/>
            <a:ext cx="5322600" cy="13248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0"/>
              <a:buFont typeface="Aldrich"/>
              <a:buNone/>
              <a:defRPr sz="7000">
                <a:solidFill>
                  <a:schemeClr val="accent3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0"/>
              <a:buFont typeface="Abril Fatface"/>
              <a:buNone/>
              <a:defRPr sz="7000">
                <a:solidFill>
                  <a:schemeClr val="accent3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0"/>
              <a:buFont typeface="Abril Fatface"/>
              <a:buNone/>
              <a:defRPr sz="7000">
                <a:solidFill>
                  <a:schemeClr val="accent3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0"/>
              <a:buFont typeface="Abril Fatface"/>
              <a:buNone/>
              <a:defRPr sz="7000">
                <a:solidFill>
                  <a:schemeClr val="accent3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0"/>
              <a:buFont typeface="Abril Fatface"/>
              <a:buNone/>
              <a:defRPr sz="7000">
                <a:solidFill>
                  <a:schemeClr val="accent3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0"/>
              <a:buFont typeface="Abril Fatface"/>
              <a:buNone/>
              <a:defRPr sz="7000">
                <a:solidFill>
                  <a:schemeClr val="accent3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0"/>
              <a:buFont typeface="Abril Fatface"/>
              <a:buNone/>
              <a:defRPr sz="7000">
                <a:solidFill>
                  <a:schemeClr val="accent3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0"/>
              <a:buFont typeface="Abril Fatface"/>
              <a:buNone/>
              <a:defRPr sz="7000">
                <a:solidFill>
                  <a:schemeClr val="accent3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0"/>
              <a:buFont typeface="Abril Fatface"/>
              <a:buNone/>
              <a:defRPr sz="7000">
                <a:solidFill>
                  <a:schemeClr val="accent3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47" name="Google Shape;47;p5"/>
          <p:cNvSpPr txBox="1"/>
          <p:nvPr>
            <p:ph idx="1" type="body"/>
          </p:nvPr>
        </p:nvSpPr>
        <p:spPr>
          <a:xfrm>
            <a:off x="5691700" y="3369275"/>
            <a:ext cx="5322600" cy="2235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49250" lvl="0" marL="457200" algn="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indent="-349250" lvl="1" marL="91440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48" name="Google Shape;48;p5"/>
          <p:cNvSpPr/>
          <p:nvPr/>
        </p:nvSpPr>
        <p:spPr>
          <a:xfrm flipH="1" rot="10800000">
            <a:off x="0" y="-13775"/>
            <a:ext cx="6412500" cy="5579700"/>
          </a:xfrm>
          <a:prstGeom prst="snip1Rect">
            <a:avLst>
              <a:gd fmla="val 38841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" name="Google Shape;49;p5"/>
          <p:cNvSpPr/>
          <p:nvPr/>
        </p:nvSpPr>
        <p:spPr>
          <a:xfrm>
            <a:off x="11586525" y="13750"/>
            <a:ext cx="605400" cy="633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0" name="Google Shape;50;p5"/>
          <p:cNvCxnSpPr/>
          <p:nvPr/>
        </p:nvCxnSpPr>
        <p:spPr>
          <a:xfrm>
            <a:off x="11889225" y="646750"/>
            <a:ext cx="9000" cy="42108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1" name="Google Shape;51;p5"/>
          <p:cNvCxnSpPr/>
          <p:nvPr/>
        </p:nvCxnSpPr>
        <p:spPr>
          <a:xfrm flipH="1">
            <a:off x="376400" y="2586925"/>
            <a:ext cx="9000" cy="42384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2" name="Google Shape;52;p5"/>
          <p:cNvSpPr/>
          <p:nvPr/>
        </p:nvSpPr>
        <p:spPr>
          <a:xfrm rot="5400000">
            <a:off x="78238" y="68788"/>
            <a:ext cx="522900" cy="522900"/>
          </a:xfrm>
          <a:prstGeom prst="mathMultiply">
            <a:avLst>
              <a:gd fmla="val 23520" name="adj1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5"/>
          <p:cNvSpPr/>
          <p:nvPr/>
        </p:nvSpPr>
        <p:spPr>
          <a:xfrm rot="5400000">
            <a:off x="1096613" y="233938"/>
            <a:ext cx="192600" cy="19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5"/>
          <p:cNvSpPr/>
          <p:nvPr/>
        </p:nvSpPr>
        <p:spPr>
          <a:xfrm rot="5400000">
            <a:off x="682763" y="233938"/>
            <a:ext cx="192600" cy="19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03 Talking Points">
  <p:cSld name="CUSTOM_2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6"/>
          <p:cNvSpPr/>
          <p:nvPr/>
        </p:nvSpPr>
        <p:spPr>
          <a:xfrm>
            <a:off x="0" y="0"/>
            <a:ext cx="11476500" cy="3990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6"/>
          <p:cNvSpPr/>
          <p:nvPr/>
        </p:nvSpPr>
        <p:spPr>
          <a:xfrm>
            <a:off x="580725" y="610225"/>
            <a:ext cx="11360700" cy="415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8" name="Google Shape;58;p6"/>
          <p:cNvCxnSpPr/>
          <p:nvPr/>
        </p:nvCxnSpPr>
        <p:spPr>
          <a:xfrm>
            <a:off x="2352950" y="6302575"/>
            <a:ext cx="4348500" cy="135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9" name="Google Shape;59;p6"/>
          <p:cNvSpPr/>
          <p:nvPr/>
        </p:nvSpPr>
        <p:spPr>
          <a:xfrm>
            <a:off x="6701450" y="5903350"/>
            <a:ext cx="5516700" cy="633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6"/>
          <p:cNvSpPr/>
          <p:nvPr/>
        </p:nvSpPr>
        <p:spPr>
          <a:xfrm>
            <a:off x="57825" y="3473275"/>
            <a:ext cx="522900" cy="522900"/>
          </a:xfrm>
          <a:prstGeom prst="mathMultiply">
            <a:avLst>
              <a:gd fmla="val 23520" name="adj1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6"/>
          <p:cNvSpPr/>
          <p:nvPr/>
        </p:nvSpPr>
        <p:spPr>
          <a:xfrm>
            <a:off x="222975" y="2785200"/>
            <a:ext cx="192600" cy="19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6"/>
          <p:cNvSpPr/>
          <p:nvPr/>
        </p:nvSpPr>
        <p:spPr>
          <a:xfrm>
            <a:off x="222975" y="3199050"/>
            <a:ext cx="192600" cy="19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6"/>
          <p:cNvSpPr txBox="1"/>
          <p:nvPr>
            <p:ph type="title"/>
          </p:nvPr>
        </p:nvSpPr>
        <p:spPr>
          <a:xfrm>
            <a:off x="1669400" y="1050575"/>
            <a:ext cx="74379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64" name="Google Shape;64;p6"/>
          <p:cNvSpPr txBox="1"/>
          <p:nvPr>
            <p:ph idx="1" type="body"/>
          </p:nvPr>
        </p:nvSpPr>
        <p:spPr>
          <a:xfrm>
            <a:off x="2657025" y="3153925"/>
            <a:ext cx="8955600" cy="2883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49250" lvl="0" marL="45720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indent="-349250" lvl="1" marL="91440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04 Section Title">
  <p:cSld name="CUSTOM_3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"/>
          <p:cNvSpPr/>
          <p:nvPr/>
        </p:nvSpPr>
        <p:spPr>
          <a:xfrm>
            <a:off x="4269150" y="0"/>
            <a:ext cx="3653700" cy="3491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7"/>
          <p:cNvSpPr/>
          <p:nvPr/>
        </p:nvSpPr>
        <p:spPr>
          <a:xfrm rot="10800000">
            <a:off x="11626925" y="6242600"/>
            <a:ext cx="605400" cy="633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8" name="Google Shape;68;p7"/>
          <p:cNvCxnSpPr/>
          <p:nvPr/>
        </p:nvCxnSpPr>
        <p:spPr>
          <a:xfrm rot="10800000">
            <a:off x="11915825" y="2031800"/>
            <a:ext cx="13800" cy="42108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9" name="Google Shape;69;p7"/>
          <p:cNvSpPr/>
          <p:nvPr/>
        </p:nvSpPr>
        <p:spPr>
          <a:xfrm rot="5400000">
            <a:off x="481863" y="6242588"/>
            <a:ext cx="522900" cy="522900"/>
          </a:xfrm>
          <a:prstGeom prst="mathMultiply">
            <a:avLst>
              <a:gd fmla="val 23520" name="adj1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7"/>
          <p:cNvSpPr/>
          <p:nvPr/>
        </p:nvSpPr>
        <p:spPr>
          <a:xfrm rot="5400000">
            <a:off x="1500238" y="6407738"/>
            <a:ext cx="192600" cy="19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7"/>
          <p:cNvSpPr/>
          <p:nvPr/>
        </p:nvSpPr>
        <p:spPr>
          <a:xfrm rot="5400000">
            <a:off x="1086388" y="6407738"/>
            <a:ext cx="192600" cy="19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7"/>
          <p:cNvSpPr txBox="1"/>
          <p:nvPr>
            <p:ph type="title"/>
          </p:nvPr>
        </p:nvSpPr>
        <p:spPr>
          <a:xfrm>
            <a:off x="4253600" y="0"/>
            <a:ext cx="3653700" cy="3491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/>
        </p:txBody>
      </p:sp>
      <p:sp>
        <p:nvSpPr>
          <p:cNvPr id="73" name="Google Shape;73;p7"/>
          <p:cNvSpPr txBox="1"/>
          <p:nvPr>
            <p:ph idx="1" type="subTitle"/>
          </p:nvPr>
        </p:nvSpPr>
        <p:spPr>
          <a:xfrm>
            <a:off x="2689913" y="3718125"/>
            <a:ext cx="6831900" cy="717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1pPr>
            <a:lvl2pPr lvl="1" rtl="0" algn="ctr">
              <a:spcBef>
                <a:spcPts val="2100"/>
              </a:spcBef>
              <a:spcAft>
                <a:spcPts val="0"/>
              </a:spcAft>
              <a:buSzPts val="3600"/>
              <a:buNone/>
              <a:defRPr b="1" sz="3600"/>
            </a:lvl2pPr>
            <a:lvl3pPr lvl="2" rtl="0" algn="ctr">
              <a:spcBef>
                <a:spcPts val="2100"/>
              </a:spcBef>
              <a:spcAft>
                <a:spcPts val="0"/>
              </a:spcAft>
              <a:buSzPts val="3600"/>
              <a:buNone/>
              <a:defRPr b="1" sz="3600"/>
            </a:lvl3pPr>
            <a:lvl4pPr lvl="3" rtl="0" algn="ctr">
              <a:spcBef>
                <a:spcPts val="2100"/>
              </a:spcBef>
              <a:spcAft>
                <a:spcPts val="0"/>
              </a:spcAft>
              <a:buSzPts val="3600"/>
              <a:buNone/>
              <a:defRPr b="1" sz="3600"/>
            </a:lvl4pPr>
            <a:lvl5pPr lvl="4" rtl="0" algn="ctr">
              <a:spcBef>
                <a:spcPts val="2100"/>
              </a:spcBef>
              <a:spcAft>
                <a:spcPts val="0"/>
              </a:spcAft>
              <a:buSzPts val="3600"/>
              <a:buNone/>
              <a:defRPr b="1" sz="3600"/>
            </a:lvl5pPr>
            <a:lvl6pPr lvl="5" rtl="0" algn="ctr">
              <a:spcBef>
                <a:spcPts val="2100"/>
              </a:spcBef>
              <a:spcAft>
                <a:spcPts val="0"/>
              </a:spcAft>
              <a:buSzPts val="3600"/>
              <a:buNone/>
              <a:defRPr b="1" sz="3600"/>
            </a:lvl6pPr>
            <a:lvl7pPr lvl="6" rtl="0" algn="ctr">
              <a:spcBef>
                <a:spcPts val="2100"/>
              </a:spcBef>
              <a:spcAft>
                <a:spcPts val="0"/>
              </a:spcAft>
              <a:buSzPts val="3600"/>
              <a:buNone/>
              <a:defRPr b="1" sz="3600"/>
            </a:lvl7pPr>
            <a:lvl8pPr lvl="7" rtl="0" algn="ctr">
              <a:spcBef>
                <a:spcPts val="2100"/>
              </a:spcBef>
              <a:spcAft>
                <a:spcPts val="0"/>
              </a:spcAft>
              <a:buSzPts val="3600"/>
              <a:buNone/>
              <a:defRPr b="1" sz="3600"/>
            </a:lvl8pPr>
            <a:lvl9pPr lvl="8" rtl="0" algn="ctr">
              <a:spcBef>
                <a:spcPts val="2100"/>
              </a:spcBef>
              <a:spcAft>
                <a:spcPts val="2100"/>
              </a:spcAft>
              <a:buSzPts val="3600"/>
              <a:buNone/>
              <a:defRPr b="1" sz="3600"/>
            </a:lvl9pPr>
          </a:lstStyle>
          <a:p/>
        </p:txBody>
      </p:sp>
      <p:sp>
        <p:nvSpPr>
          <p:cNvPr id="74" name="Google Shape;74;p7"/>
          <p:cNvSpPr txBox="1"/>
          <p:nvPr>
            <p:ph idx="2" type="body"/>
          </p:nvPr>
        </p:nvSpPr>
        <p:spPr>
          <a:xfrm>
            <a:off x="2670188" y="4651950"/>
            <a:ext cx="6820500" cy="20751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-349250" lvl="0" marL="45720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indent="-349250" lvl="1" marL="91440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75" name="Google Shape;75;p7"/>
          <p:cNvSpPr/>
          <p:nvPr/>
        </p:nvSpPr>
        <p:spPr>
          <a:xfrm flipH="1">
            <a:off x="-31125" y="0"/>
            <a:ext cx="605400" cy="633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6" name="Google Shape;76;p7"/>
          <p:cNvCxnSpPr/>
          <p:nvPr/>
        </p:nvCxnSpPr>
        <p:spPr>
          <a:xfrm flipH="1">
            <a:off x="257775" y="633000"/>
            <a:ext cx="13800" cy="42108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7" name="Google Shape;77;p7"/>
          <p:cNvSpPr/>
          <p:nvPr/>
        </p:nvSpPr>
        <p:spPr>
          <a:xfrm flipH="1" rot="-5400000">
            <a:off x="11498563" y="161288"/>
            <a:ext cx="522900" cy="522900"/>
          </a:xfrm>
          <a:prstGeom prst="mathMultiply">
            <a:avLst>
              <a:gd fmla="val 23520" name="adj1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7"/>
          <p:cNvSpPr/>
          <p:nvPr/>
        </p:nvSpPr>
        <p:spPr>
          <a:xfrm flipH="1" rot="-5400000">
            <a:off x="10810488" y="326438"/>
            <a:ext cx="192600" cy="192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7"/>
          <p:cNvSpPr/>
          <p:nvPr/>
        </p:nvSpPr>
        <p:spPr>
          <a:xfrm flipH="1" rot="-5400000">
            <a:off x="11224338" y="326438"/>
            <a:ext cx="192600" cy="192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06 Two columns">
  <p:cSld name="CUSTOM_4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8"/>
          <p:cNvSpPr/>
          <p:nvPr/>
        </p:nvSpPr>
        <p:spPr>
          <a:xfrm>
            <a:off x="426575" y="0"/>
            <a:ext cx="53919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8"/>
          <p:cNvSpPr/>
          <p:nvPr/>
        </p:nvSpPr>
        <p:spPr>
          <a:xfrm flipH="1" rot="-5400000">
            <a:off x="11498563" y="161288"/>
            <a:ext cx="522900" cy="522900"/>
          </a:xfrm>
          <a:prstGeom prst="mathMultiply">
            <a:avLst>
              <a:gd fmla="val 23520" name="adj1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8"/>
          <p:cNvSpPr/>
          <p:nvPr/>
        </p:nvSpPr>
        <p:spPr>
          <a:xfrm flipH="1" rot="-5400000">
            <a:off x="10810488" y="326438"/>
            <a:ext cx="192600" cy="192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8"/>
          <p:cNvSpPr/>
          <p:nvPr/>
        </p:nvSpPr>
        <p:spPr>
          <a:xfrm flipH="1" rot="-5400000">
            <a:off x="11224338" y="326438"/>
            <a:ext cx="192600" cy="192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8"/>
          <p:cNvSpPr/>
          <p:nvPr/>
        </p:nvSpPr>
        <p:spPr>
          <a:xfrm rot="10800000">
            <a:off x="11626925" y="6242600"/>
            <a:ext cx="605400" cy="633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86" name="Google Shape;86;p8"/>
          <p:cNvCxnSpPr/>
          <p:nvPr/>
        </p:nvCxnSpPr>
        <p:spPr>
          <a:xfrm rot="10800000">
            <a:off x="11915825" y="2031800"/>
            <a:ext cx="13800" cy="42108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7" name="Google Shape;87;p8"/>
          <p:cNvSpPr txBox="1"/>
          <p:nvPr>
            <p:ph idx="1" type="subTitle"/>
          </p:nvPr>
        </p:nvSpPr>
        <p:spPr>
          <a:xfrm>
            <a:off x="753667" y="2024167"/>
            <a:ext cx="3989700" cy="717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b="1" sz="2100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b="1" sz="2100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b="1" sz="2100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b="1" sz="2100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b="1" sz="2100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b="1" sz="2100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b="1" sz="2100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b="1" sz="2100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b="1"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8" name="Google Shape;88;p8"/>
          <p:cNvSpPr txBox="1"/>
          <p:nvPr>
            <p:ph idx="2" type="subTitle"/>
          </p:nvPr>
        </p:nvSpPr>
        <p:spPr>
          <a:xfrm>
            <a:off x="6401267" y="2024167"/>
            <a:ext cx="3989700" cy="717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b="1" sz="2100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b="1" sz="2100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b="1" sz="2100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b="1" sz="2100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b="1" sz="2100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b="1" sz="2100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b="1" sz="2100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b="1" sz="2100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b="1"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9" name="Google Shape;89;p8"/>
          <p:cNvSpPr txBox="1"/>
          <p:nvPr>
            <p:ph type="title"/>
          </p:nvPr>
        </p:nvSpPr>
        <p:spPr>
          <a:xfrm>
            <a:off x="720400" y="593375"/>
            <a:ext cx="45603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ldrich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90" name="Google Shape;90;p8"/>
          <p:cNvSpPr txBox="1"/>
          <p:nvPr>
            <p:ph idx="3" type="body"/>
          </p:nvPr>
        </p:nvSpPr>
        <p:spPr>
          <a:xfrm>
            <a:off x="1327200" y="2961200"/>
            <a:ext cx="4410300" cy="3118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49250" lvl="0" marL="4572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indent="-349250" lvl="1" marL="91440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91" name="Google Shape;91;p8"/>
          <p:cNvSpPr txBox="1"/>
          <p:nvPr>
            <p:ph idx="4" type="body"/>
          </p:nvPr>
        </p:nvSpPr>
        <p:spPr>
          <a:xfrm>
            <a:off x="6770523" y="2949450"/>
            <a:ext cx="4410600" cy="3118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49250" lvl="0" marL="4572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indent="-349250" lvl="1" marL="91440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05 One column">
  <p:cSld name="CUSTOM_5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9"/>
          <p:cNvSpPr/>
          <p:nvPr/>
        </p:nvSpPr>
        <p:spPr>
          <a:xfrm flipH="1" rot="10800000">
            <a:off x="0" y="-13850"/>
            <a:ext cx="9087600" cy="6866700"/>
          </a:xfrm>
          <a:prstGeom prst="snip1Rect">
            <a:avLst>
              <a:gd fmla="val 38841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9"/>
          <p:cNvSpPr/>
          <p:nvPr/>
        </p:nvSpPr>
        <p:spPr>
          <a:xfrm>
            <a:off x="10742525" y="13750"/>
            <a:ext cx="1449300" cy="63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95" name="Google Shape;95;p9"/>
          <p:cNvCxnSpPr/>
          <p:nvPr/>
        </p:nvCxnSpPr>
        <p:spPr>
          <a:xfrm>
            <a:off x="11889225" y="646750"/>
            <a:ext cx="9000" cy="42108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6" name="Google Shape;96;p9"/>
          <p:cNvSpPr/>
          <p:nvPr/>
        </p:nvSpPr>
        <p:spPr>
          <a:xfrm rot="5400000">
            <a:off x="78238" y="68788"/>
            <a:ext cx="522900" cy="522900"/>
          </a:xfrm>
          <a:prstGeom prst="mathMultiply">
            <a:avLst>
              <a:gd fmla="val 23520" name="adj1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9"/>
          <p:cNvSpPr/>
          <p:nvPr/>
        </p:nvSpPr>
        <p:spPr>
          <a:xfrm rot="5400000">
            <a:off x="1096613" y="233938"/>
            <a:ext cx="192600" cy="19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9"/>
          <p:cNvSpPr/>
          <p:nvPr/>
        </p:nvSpPr>
        <p:spPr>
          <a:xfrm rot="5400000">
            <a:off x="682763" y="233938"/>
            <a:ext cx="192600" cy="19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9"/>
          <p:cNvSpPr txBox="1"/>
          <p:nvPr>
            <p:ph idx="1" type="subTitle"/>
          </p:nvPr>
        </p:nvSpPr>
        <p:spPr>
          <a:xfrm>
            <a:off x="753677" y="2176575"/>
            <a:ext cx="4768800" cy="717900"/>
          </a:xfrm>
          <a:prstGeom prst="rect">
            <a:avLst/>
          </a:prstGeom>
          <a:solidFill>
            <a:schemeClr val="accent1"/>
          </a:solidFill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b="1" sz="2100">
                <a:solidFill>
                  <a:schemeClr val="lt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b="1" sz="2100">
                <a:solidFill>
                  <a:schemeClr val="lt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b="1" sz="2100">
                <a:solidFill>
                  <a:schemeClr val="lt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b="1" sz="2100">
                <a:solidFill>
                  <a:schemeClr val="lt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b="1" sz="2100">
                <a:solidFill>
                  <a:schemeClr val="lt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b="1" sz="2100">
                <a:solidFill>
                  <a:schemeClr val="lt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b="1" sz="2100">
                <a:solidFill>
                  <a:schemeClr val="lt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b="1" sz="2100">
                <a:solidFill>
                  <a:schemeClr val="lt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lt1"/>
              </a:buClr>
              <a:buSzPts val="2100"/>
              <a:buNone/>
              <a:defRPr b="1"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0" name="Google Shape;100;p9"/>
          <p:cNvSpPr txBox="1"/>
          <p:nvPr>
            <p:ph type="title"/>
          </p:nvPr>
        </p:nvSpPr>
        <p:spPr>
          <a:xfrm>
            <a:off x="720400" y="1355375"/>
            <a:ext cx="55815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ldrich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bril Fatface"/>
              <a:buNone/>
              <a:defRPr sz="40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bril Fatface"/>
              <a:buNone/>
              <a:defRPr sz="40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bril Fatface"/>
              <a:buNone/>
              <a:defRPr sz="40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bril Fatface"/>
              <a:buNone/>
              <a:defRPr sz="40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bril Fatface"/>
              <a:buNone/>
              <a:defRPr sz="40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bril Fatface"/>
              <a:buNone/>
              <a:defRPr sz="40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bril Fatface"/>
              <a:buNone/>
              <a:defRPr sz="40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bril Fatface"/>
              <a:buNone/>
              <a:defRPr sz="40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101" name="Google Shape;101;p9"/>
          <p:cNvSpPr txBox="1"/>
          <p:nvPr>
            <p:ph idx="2" type="body"/>
          </p:nvPr>
        </p:nvSpPr>
        <p:spPr>
          <a:xfrm>
            <a:off x="1609650" y="3065350"/>
            <a:ext cx="4907400" cy="3436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49250" lvl="0" marL="4572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indent="-349250" lvl="1" marL="91440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102" name="Google Shape;102;p9"/>
          <p:cNvSpPr/>
          <p:nvPr/>
        </p:nvSpPr>
        <p:spPr>
          <a:xfrm flipH="1" rot="-5400000">
            <a:off x="11549750" y="6141313"/>
            <a:ext cx="522900" cy="522900"/>
          </a:xfrm>
          <a:prstGeom prst="mathMultiply">
            <a:avLst>
              <a:gd fmla="val 23520" name="adj1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9"/>
          <p:cNvSpPr/>
          <p:nvPr/>
        </p:nvSpPr>
        <p:spPr>
          <a:xfrm flipH="1" rot="-5400000">
            <a:off x="10861675" y="6306463"/>
            <a:ext cx="192600" cy="192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9"/>
          <p:cNvSpPr/>
          <p:nvPr/>
        </p:nvSpPr>
        <p:spPr>
          <a:xfrm flipH="1" rot="-5400000">
            <a:off x="11275525" y="6306463"/>
            <a:ext cx="192600" cy="192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9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07 Quote">
  <p:cSld name="CUSTOM_6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0"/>
          <p:cNvSpPr/>
          <p:nvPr/>
        </p:nvSpPr>
        <p:spPr>
          <a:xfrm>
            <a:off x="6701450" y="5903350"/>
            <a:ext cx="5516700" cy="633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10"/>
          <p:cNvSpPr/>
          <p:nvPr/>
        </p:nvSpPr>
        <p:spPr>
          <a:xfrm>
            <a:off x="0" y="0"/>
            <a:ext cx="11476500" cy="3990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10"/>
          <p:cNvSpPr/>
          <p:nvPr/>
        </p:nvSpPr>
        <p:spPr>
          <a:xfrm>
            <a:off x="580725" y="610225"/>
            <a:ext cx="11360700" cy="4424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10" name="Google Shape;110;p10"/>
          <p:cNvCxnSpPr/>
          <p:nvPr/>
        </p:nvCxnSpPr>
        <p:spPr>
          <a:xfrm>
            <a:off x="2352950" y="6302575"/>
            <a:ext cx="4348500" cy="135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1" name="Google Shape;111;p10"/>
          <p:cNvSpPr/>
          <p:nvPr/>
        </p:nvSpPr>
        <p:spPr>
          <a:xfrm>
            <a:off x="57825" y="3473275"/>
            <a:ext cx="522900" cy="522900"/>
          </a:xfrm>
          <a:prstGeom prst="mathMultiply">
            <a:avLst>
              <a:gd fmla="val 23520" name="adj1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10"/>
          <p:cNvSpPr/>
          <p:nvPr/>
        </p:nvSpPr>
        <p:spPr>
          <a:xfrm>
            <a:off x="222975" y="2785200"/>
            <a:ext cx="192600" cy="19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10"/>
          <p:cNvSpPr/>
          <p:nvPr/>
        </p:nvSpPr>
        <p:spPr>
          <a:xfrm>
            <a:off x="222975" y="3199050"/>
            <a:ext cx="192600" cy="19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10"/>
          <p:cNvSpPr txBox="1"/>
          <p:nvPr>
            <p:ph type="title"/>
          </p:nvPr>
        </p:nvSpPr>
        <p:spPr>
          <a:xfrm>
            <a:off x="1271850" y="1873525"/>
            <a:ext cx="9873000" cy="31608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/>
        </p:txBody>
      </p:sp>
      <p:sp>
        <p:nvSpPr>
          <p:cNvPr id="115" name="Google Shape;115;p10"/>
          <p:cNvSpPr txBox="1"/>
          <p:nvPr/>
        </p:nvSpPr>
        <p:spPr>
          <a:xfrm>
            <a:off x="491775" y="-228600"/>
            <a:ext cx="1927500" cy="22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0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rPr>
              <a:t>“</a:t>
            </a:r>
            <a:endParaRPr sz="30000">
              <a:solidFill>
                <a:schemeClr val="accent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16" name="Google Shape;116;p10"/>
          <p:cNvSpPr txBox="1"/>
          <p:nvPr>
            <p:ph idx="1" type="subTitle"/>
          </p:nvPr>
        </p:nvSpPr>
        <p:spPr>
          <a:xfrm>
            <a:off x="632875" y="5767075"/>
            <a:ext cx="11379900" cy="7179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21" Type="http://schemas.openxmlformats.org/officeDocument/2006/relationships/theme" Target="../theme/theme2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swald Medium"/>
              <a:buNone/>
              <a:defRPr sz="4000">
                <a:solidFill>
                  <a:schemeClr val="dk1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492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Open Sans"/>
              <a:buChar char="●"/>
              <a:defRPr sz="19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9250" lvl="1" marL="9144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Open Sans"/>
              <a:buChar char="○"/>
              <a:defRPr sz="19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49250" lvl="2" marL="13716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Open Sans"/>
              <a:buChar char="■"/>
              <a:defRPr sz="19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49250" lvl="3" marL="18288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Open Sans"/>
              <a:buChar char="●"/>
              <a:defRPr sz="19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49250" lvl="4" marL="22860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Open Sans"/>
              <a:buChar char="○"/>
              <a:defRPr sz="19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49250" lvl="5" marL="27432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Open Sans"/>
              <a:buChar char="■"/>
              <a:defRPr sz="19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49250" lvl="6" marL="32004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Open Sans"/>
              <a:buChar char="●"/>
              <a:defRPr sz="19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49250" lvl="7" marL="36576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Open Sans"/>
              <a:buChar char="○"/>
              <a:defRPr sz="19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49250" lvl="8" marL="411480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Open Sans"/>
              <a:buChar char="■"/>
              <a:defRPr sz="19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" name="Google Shape;9;p1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3.jpg"/><Relationship Id="rId4" Type="http://schemas.openxmlformats.org/officeDocument/2006/relationships/image" Target="../media/image3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0.jpg"/><Relationship Id="rId4" Type="http://schemas.openxmlformats.org/officeDocument/2006/relationships/image" Target="../media/image26.png"/><Relationship Id="rId5" Type="http://schemas.openxmlformats.org/officeDocument/2006/relationships/image" Target="../media/image24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jpg"/><Relationship Id="rId4" Type="http://schemas.openxmlformats.org/officeDocument/2006/relationships/image" Target="../media/image2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9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9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9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www.youtube.com/embed/P0wz1YniDgk" TargetMode="External"/><Relationship Id="rId4" Type="http://schemas.openxmlformats.org/officeDocument/2006/relationships/hyperlink" Target="http://drive.google.com/file/d/13jH_Kz2j0E3D_ENPSw0XKyBZH6Vd8ogK/view" TargetMode="External"/><Relationship Id="rId5" Type="http://schemas.openxmlformats.org/officeDocument/2006/relationships/image" Target="../media/image6.png"/><Relationship Id="rId6" Type="http://schemas.openxmlformats.org/officeDocument/2006/relationships/hyperlink" Target="http://drive.google.com/file/d/1H-VYxJTKa7HickqtYEMH78ydnz_bHv4C/view" TargetMode="External"/><Relationship Id="rId7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2.jpg"/><Relationship Id="rId4" Type="http://schemas.openxmlformats.org/officeDocument/2006/relationships/image" Target="../media/image25.jpg"/><Relationship Id="rId5" Type="http://schemas.openxmlformats.org/officeDocument/2006/relationships/image" Target="../media/image3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png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2"/>
          <p:cNvSpPr txBox="1"/>
          <p:nvPr>
            <p:ph type="title"/>
          </p:nvPr>
        </p:nvSpPr>
        <p:spPr>
          <a:xfrm>
            <a:off x="1568975" y="454600"/>
            <a:ext cx="9533100" cy="2652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>
                <a:latin typeface="Abril Fatface"/>
                <a:ea typeface="Abril Fatface"/>
                <a:cs typeface="Abril Fatface"/>
                <a:sym typeface="Abril Fatface"/>
              </a:rPr>
              <a:t>Annual Community Meeting</a:t>
            </a:r>
            <a:r>
              <a:rPr lang="en" sz="5200">
                <a:latin typeface="Abril Fatface"/>
                <a:ea typeface="Abril Fatface"/>
                <a:cs typeface="Abril Fatface"/>
                <a:sym typeface="Abril Fatface"/>
              </a:rPr>
              <a:t> </a:t>
            </a:r>
            <a:endParaRPr sz="5200">
              <a:latin typeface="Abril Fatface"/>
              <a:ea typeface="Abril Fatface"/>
              <a:cs typeface="Abril Fatface"/>
              <a:sym typeface="Abril Fatfac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7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700">
                <a:latin typeface="Oswald"/>
                <a:ea typeface="Oswald"/>
                <a:cs typeface="Oswald"/>
                <a:sym typeface="Oswald"/>
              </a:rPr>
              <a:t>Review of the </a:t>
            </a:r>
            <a:r>
              <a:rPr lang="en" sz="5700">
                <a:latin typeface="Oswald"/>
                <a:ea typeface="Oswald"/>
                <a:cs typeface="Oswald"/>
                <a:sym typeface="Oswald"/>
              </a:rPr>
              <a:t>2022 Seaso</a:t>
            </a:r>
            <a:r>
              <a:rPr lang="en" sz="6800">
                <a:latin typeface="Oswald"/>
                <a:ea typeface="Oswald"/>
                <a:cs typeface="Oswald"/>
                <a:sym typeface="Oswald"/>
              </a:rPr>
              <a:t>n</a:t>
            </a:r>
            <a:endParaRPr sz="68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64" name="Google Shape;264;p22"/>
          <p:cNvSpPr txBox="1"/>
          <p:nvPr>
            <p:ph idx="1" type="subTitle"/>
          </p:nvPr>
        </p:nvSpPr>
        <p:spPr>
          <a:xfrm>
            <a:off x="432800" y="3919125"/>
            <a:ext cx="12192000" cy="25140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latin typeface="Griffy"/>
                <a:ea typeface="Griffy"/>
                <a:cs typeface="Griffy"/>
                <a:sym typeface="Griffy"/>
              </a:rPr>
              <a:t>Huntington Hills Swim and Racquet Club</a:t>
            </a:r>
            <a:endParaRPr b="1" sz="2800">
              <a:latin typeface="Griffy"/>
              <a:ea typeface="Griffy"/>
              <a:cs typeface="Griffy"/>
              <a:sym typeface="Griffy"/>
            </a:endParaRPr>
          </a:p>
          <a:p>
            <a:pPr indent="0" lvl="0" marL="0" rtl="0" algn="ctr">
              <a:spcBef>
                <a:spcPts val="2100"/>
              </a:spcBef>
              <a:spcAft>
                <a:spcPts val="0"/>
              </a:spcAft>
              <a:buNone/>
            </a:pPr>
            <a:r>
              <a:rPr b="1" lang="en" sz="2800">
                <a:latin typeface="Griffy"/>
                <a:ea typeface="Griffy"/>
                <a:cs typeface="Griffy"/>
                <a:sym typeface="Griffy"/>
              </a:rPr>
              <a:t>March 30, 2023</a:t>
            </a:r>
            <a:endParaRPr b="1" sz="2800">
              <a:latin typeface="Griffy"/>
              <a:ea typeface="Griffy"/>
              <a:cs typeface="Griffy"/>
              <a:sym typeface="Griffy"/>
            </a:endParaRPr>
          </a:p>
          <a:p>
            <a:pPr indent="0" lvl="0" marL="0" rtl="0" algn="ctr">
              <a:spcBef>
                <a:spcPts val="2100"/>
              </a:spcBef>
              <a:spcAft>
                <a:spcPts val="2100"/>
              </a:spcAft>
              <a:buNone/>
            </a:pPr>
            <a:r>
              <a:rPr b="1" lang="en" sz="2800">
                <a:latin typeface="Griffy"/>
                <a:ea typeface="Griffy"/>
                <a:cs typeface="Griffy"/>
                <a:sym typeface="Griffy"/>
              </a:rPr>
              <a:t>7:30 pm</a:t>
            </a:r>
            <a:endParaRPr b="1" sz="2800">
              <a:latin typeface="Griffy"/>
              <a:ea typeface="Griffy"/>
              <a:cs typeface="Griffy"/>
              <a:sym typeface="Griffy"/>
            </a:endParaRPr>
          </a:p>
        </p:txBody>
      </p:sp>
      <p:sp>
        <p:nvSpPr>
          <p:cNvPr id="265" name="Google Shape;265;p22"/>
          <p:cNvSpPr txBox="1"/>
          <p:nvPr/>
        </p:nvSpPr>
        <p:spPr>
          <a:xfrm>
            <a:off x="2414375" y="5873325"/>
            <a:ext cx="84216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Aldrich"/>
                <a:ea typeface="Aldrich"/>
                <a:cs typeface="Aldrich"/>
                <a:sym typeface="Aldrich"/>
              </a:rPr>
              <a:t>                    </a:t>
            </a:r>
            <a:r>
              <a:rPr b="1" lang="en" sz="2600">
                <a:latin typeface="Aldrich"/>
                <a:ea typeface="Aldrich"/>
                <a:cs typeface="Aldrich"/>
                <a:sym typeface="Aldrich"/>
              </a:rPr>
              <a:t>HH Community Library, DIx Hills</a:t>
            </a:r>
            <a:endParaRPr b="1" sz="2600">
              <a:latin typeface="Aldrich"/>
              <a:ea typeface="Aldrich"/>
              <a:cs typeface="Aldrich"/>
              <a:sym typeface="Aldrich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1"/>
          <p:cNvSpPr txBox="1"/>
          <p:nvPr>
            <p:ph type="title"/>
          </p:nvPr>
        </p:nvSpPr>
        <p:spPr>
          <a:xfrm>
            <a:off x="780350" y="251500"/>
            <a:ext cx="8263800" cy="9954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Events</a:t>
            </a:r>
            <a:endParaRPr/>
          </a:p>
        </p:txBody>
      </p:sp>
      <p:sp>
        <p:nvSpPr>
          <p:cNvPr id="359" name="Google Shape;359;p31"/>
          <p:cNvSpPr txBox="1"/>
          <p:nvPr>
            <p:ph idx="1" type="subTitle"/>
          </p:nvPr>
        </p:nvSpPr>
        <p:spPr>
          <a:xfrm>
            <a:off x="753675" y="999700"/>
            <a:ext cx="6158100" cy="6465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Abril Fatface"/>
              <a:ea typeface="Abril Fatface"/>
              <a:cs typeface="Abril Fatface"/>
              <a:sym typeface="Abril Fatfac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bril Fatface"/>
                <a:ea typeface="Abril Fatface"/>
                <a:cs typeface="Abril Fatface"/>
                <a:sym typeface="Abril Fatface"/>
              </a:rPr>
              <a:t>2022</a:t>
            </a:r>
            <a:endParaRPr>
              <a:latin typeface="Abril Fatface"/>
              <a:ea typeface="Abril Fatface"/>
              <a:cs typeface="Abril Fatface"/>
              <a:sym typeface="Abril Fatface"/>
            </a:endParaRPr>
          </a:p>
        </p:txBody>
      </p:sp>
      <p:pic>
        <p:nvPicPr>
          <p:cNvPr id="360" name="Google Shape;36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93402">
            <a:off x="6372238" y="1984004"/>
            <a:ext cx="5269725" cy="3952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415573">
            <a:off x="453620" y="2121523"/>
            <a:ext cx="4903010" cy="3677257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31"/>
          <p:cNvSpPr txBox="1"/>
          <p:nvPr/>
        </p:nvSpPr>
        <p:spPr>
          <a:xfrm>
            <a:off x="4717475" y="481075"/>
            <a:ext cx="75231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Open Sans"/>
                <a:ea typeface="Open Sans"/>
                <a:cs typeface="Open Sans"/>
                <a:sym typeface="Open Sans"/>
              </a:rPr>
              <a:t>Sara L.</a:t>
            </a:r>
            <a:endParaRPr sz="19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32"/>
          <p:cNvSpPr/>
          <p:nvPr/>
        </p:nvSpPr>
        <p:spPr>
          <a:xfrm rot="-5400000">
            <a:off x="5242512" y="-3428987"/>
            <a:ext cx="2001125" cy="10568400"/>
          </a:xfrm>
          <a:prstGeom prst="flowChartCollate">
            <a:avLst/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68" name="Google Shape;36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6175" y="1195100"/>
            <a:ext cx="3671526" cy="3616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4350" y="1311850"/>
            <a:ext cx="4863475" cy="361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69450" y="979325"/>
            <a:ext cx="2985851" cy="4364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Google Shape;37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2250" y="357500"/>
            <a:ext cx="8914975" cy="6500499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33"/>
          <p:cNvSpPr txBox="1"/>
          <p:nvPr>
            <p:ph idx="1" type="subTitle"/>
          </p:nvPr>
        </p:nvSpPr>
        <p:spPr>
          <a:xfrm>
            <a:off x="10172350" y="5887350"/>
            <a:ext cx="1944300" cy="5976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45720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Renukrete, Inc. 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4"/>
          <p:cNvSpPr txBox="1"/>
          <p:nvPr>
            <p:ph type="title"/>
          </p:nvPr>
        </p:nvSpPr>
        <p:spPr>
          <a:xfrm>
            <a:off x="1760125" y="-143100"/>
            <a:ext cx="10016100" cy="15000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Financial Report,  Prem Katyal- Treasurer</a:t>
            </a:r>
            <a:endParaRPr/>
          </a:p>
        </p:txBody>
      </p:sp>
      <p:pic>
        <p:nvPicPr>
          <p:cNvPr id="382" name="Google Shape;38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12525" y="2959250"/>
            <a:ext cx="2258275" cy="2258275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34"/>
          <p:cNvSpPr txBox="1"/>
          <p:nvPr/>
        </p:nvSpPr>
        <p:spPr>
          <a:xfrm rot="-1088890">
            <a:off x="2327566" y="2763945"/>
            <a:ext cx="9912821" cy="67717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latin typeface="Open Sans"/>
                <a:ea typeface="Open Sans"/>
                <a:cs typeface="Open Sans"/>
                <a:sym typeface="Open Sans"/>
              </a:rPr>
              <a:t>NEED UPDATING</a:t>
            </a:r>
            <a:endParaRPr sz="32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84" name="Google Shape;384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529475"/>
            <a:ext cx="12335699" cy="6474175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34"/>
          <p:cNvSpPr txBox="1"/>
          <p:nvPr/>
        </p:nvSpPr>
        <p:spPr>
          <a:xfrm>
            <a:off x="8973775" y="6465850"/>
            <a:ext cx="3082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Open Sans"/>
                <a:ea typeface="Open Sans"/>
                <a:cs typeface="Open Sans"/>
                <a:sym typeface="Open Sans"/>
              </a:rPr>
              <a:t>and new deck umbrellas</a:t>
            </a:r>
            <a:endParaRPr sz="8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5"/>
          <p:cNvSpPr txBox="1"/>
          <p:nvPr>
            <p:ph type="title"/>
          </p:nvPr>
        </p:nvSpPr>
        <p:spPr>
          <a:xfrm>
            <a:off x="235325" y="522900"/>
            <a:ext cx="6601800" cy="3581400"/>
          </a:xfrm>
          <a:prstGeom prst="rect">
            <a:avLst/>
          </a:prstGeom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200">
              <a:solidFill>
                <a:schemeClr val="accent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200">
              <a:solidFill>
                <a:schemeClr val="accent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200">
                <a:solidFill>
                  <a:schemeClr val="accent1"/>
                </a:solidFill>
              </a:rPr>
              <a:t>     </a:t>
            </a:r>
            <a:r>
              <a:rPr lang="en" sz="3700">
                <a:solidFill>
                  <a:schemeClr val="accent1"/>
                </a:solidFill>
              </a:rPr>
              <a:t>Installation of new heater</a:t>
            </a:r>
            <a:endParaRPr sz="3700">
              <a:solidFill>
                <a:schemeClr val="accent1"/>
              </a:solidFill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200">
                <a:solidFill>
                  <a:schemeClr val="accent1"/>
                </a:solidFill>
              </a:rPr>
              <a:t>     </a:t>
            </a:r>
            <a:r>
              <a:rPr lang="en" sz="3400">
                <a:solidFill>
                  <a:schemeClr val="accent1"/>
                </a:solidFill>
              </a:rPr>
              <a:t>Installation of new  diving  boards</a:t>
            </a:r>
            <a:endParaRPr sz="3400">
              <a:solidFill>
                <a:schemeClr val="accent1"/>
              </a:solidFill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400">
                <a:solidFill>
                  <a:schemeClr val="accent1"/>
                </a:solidFill>
              </a:rPr>
              <a:t>      </a:t>
            </a:r>
            <a:r>
              <a:rPr lang="en" sz="4200">
                <a:solidFill>
                  <a:schemeClr val="accent1"/>
                </a:solidFill>
              </a:rPr>
              <a:t>New Lounge Furniture</a:t>
            </a:r>
            <a:endParaRPr sz="4200">
              <a:solidFill>
                <a:schemeClr val="accent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chemeClr val="accent1"/>
                </a:solidFill>
              </a:rPr>
              <a:t>      New Matching  Umbrellas</a:t>
            </a:r>
            <a:r>
              <a:rPr lang="en" sz="5500">
                <a:solidFill>
                  <a:schemeClr val="accent1"/>
                </a:solidFill>
              </a:rPr>
              <a:t>   </a:t>
            </a:r>
            <a:endParaRPr sz="4200">
              <a:solidFill>
                <a:schemeClr val="accen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accent1"/>
                </a:solidFill>
              </a:rPr>
              <a:t>      </a:t>
            </a:r>
            <a:r>
              <a:rPr lang="en" sz="4000">
                <a:solidFill>
                  <a:schemeClr val="accent1"/>
                </a:solidFill>
              </a:rPr>
              <a:t>New secured doors for               dumpster</a:t>
            </a:r>
            <a:endParaRPr sz="4000">
              <a:solidFill>
                <a:schemeClr val="accent1"/>
              </a:solidFill>
            </a:endParaRPr>
          </a:p>
        </p:txBody>
      </p:sp>
      <p:pic>
        <p:nvPicPr>
          <p:cNvPr id="391" name="Google Shape;391;p35"/>
          <p:cNvPicPr preferRelativeResize="0"/>
          <p:nvPr/>
        </p:nvPicPr>
        <p:blipFill rotWithShape="1">
          <a:blip r:embed="rId3">
            <a:alphaModFix/>
          </a:blip>
          <a:srcRect b="2015" l="0" r="0" t="2015"/>
          <a:stretch/>
        </p:blipFill>
        <p:spPr>
          <a:xfrm>
            <a:off x="7503650" y="0"/>
            <a:ext cx="4688352" cy="6566574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35"/>
          <p:cNvSpPr/>
          <p:nvPr/>
        </p:nvSpPr>
        <p:spPr>
          <a:xfrm>
            <a:off x="5189425" y="6098625"/>
            <a:ext cx="7002600" cy="660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35"/>
          <p:cNvSpPr/>
          <p:nvPr/>
        </p:nvSpPr>
        <p:spPr>
          <a:xfrm>
            <a:off x="11669100" y="0"/>
            <a:ext cx="522900" cy="522900"/>
          </a:xfrm>
          <a:prstGeom prst="mathMultiply">
            <a:avLst>
              <a:gd fmla="val 23520" name="adj1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p35"/>
          <p:cNvSpPr/>
          <p:nvPr/>
        </p:nvSpPr>
        <p:spPr>
          <a:xfrm>
            <a:off x="11834250" y="674250"/>
            <a:ext cx="192600" cy="19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p35"/>
          <p:cNvSpPr/>
          <p:nvPr/>
        </p:nvSpPr>
        <p:spPr>
          <a:xfrm>
            <a:off x="11834250" y="1088100"/>
            <a:ext cx="192600" cy="19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96" name="Google Shape;396;p35"/>
          <p:cNvCxnSpPr/>
          <p:nvPr/>
        </p:nvCxnSpPr>
        <p:spPr>
          <a:xfrm>
            <a:off x="11926050" y="1582475"/>
            <a:ext cx="4500" cy="28347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97" name="Google Shape;397;p35"/>
          <p:cNvSpPr/>
          <p:nvPr/>
        </p:nvSpPr>
        <p:spPr>
          <a:xfrm>
            <a:off x="235325" y="3159413"/>
            <a:ext cx="522908" cy="522904"/>
          </a:xfrm>
          <a:custGeom>
            <a:rect b="b" l="l" r="r" t="t"/>
            <a:pathLst>
              <a:path extrusionOk="0" h="9294" w="9779">
                <a:moveTo>
                  <a:pt x="5890" y="795"/>
                </a:moveTo>
                <a:cubicBezTo>
                  <a:pt x="6526" y="795"/>
                  <a:pt x="7154" y="933"/>
                  <a:pt x="7726" y="1211"/>
                </a:cubicBezTo>
                <a:cubicBezTo>
                  <a:pt x="7708" y="1211"/>
                  <a:pt x="7708" y="1211"/>
                  <a:pt x="7708" y="1229"/>
                </a:cubicBezTo>
                <a:cubicBezTo>
                  <a:pt x="7423" y="1515"/>
                  <a:pt x="7209" y="1818"/>
                  <a:pt x="7084" y="2103"/>
                </a:cubicBezTo>
                <a:cubicBezTo>
                  <a:pt x="6222" y="1599"/>
                  <a:pt x="5310" y="1332"/>
                  <a:pt x="4493" y="1332"/>
                </a:cubicBezTo>
                <a:cubicBezTo>
                  <a:pt x="4126" y="1332"/>
                  <a:pt x="3777" y="1386"/>
                  <a:pt x="3462" y="1497"/>
                </a:cubicBezTo>
                <a:cubicBezTo>
                  <a:pt x="4210" y="1031"/>
                  <a:pt x="5057" y="795"/>
                  <a:pt x="5890" y="795"/>
                </a:cubicBezTo>
                <a:close/>
                <a:moveTo>
                  <a:pt x="2819" y="1996"/>
                </a:moveTo>
                <a:cubicBezTo>
                  <a:pt x="3355" y="2014"/>
                  <a:pt x="4390" y="2639"/>
                  <a:pt x="5585" y="3620"/>
                </a:cubicBezTo>
                <a:cubicBezTo>
                  <a:pt x="5264" y="3763"/>
                  <a:pt x="4961" y="3977"/>
                  <a:pt x="4675" y="4244"/>
                </a:cubicBezTo>
                <a:cubicBezTo>
                  <a:pt x="4407" y="4530"/>
                  <a:pt x="4193" y="4833"/>
                  <a:pt x="4051" y="5137"/>
                </a:cubicBezTo>
                <a:cubicBezTo>
                  <a:pt x="3069" y="3959"/>
                  <a:pt x="2445" y="2924"/>
                  <a:pt x="2427" y="2371"/>
                </a:cubicBezTo>
                <a:cubicBezTo>
                  <a:pt x="2480" y="2300"/>
                  <a:pt x="2552" y="2246"/>
                  <a:pt x="2623" y="2175"/>
                </a:cubicBezTo>
                <a:cubicBezTo>
                  <a:pt x="2677" y="2103"/>
                  <a:pt x="2748" y="2050"/>
                  <a:pt x="2819" y="1996"/>
                </a:cubicBezTo>
                <a:close/>
                <a:moveTo>
                  <a:pt x="1945" y="3013"/>
                </a:moveTo>
                <a:lnTo>
                  <a:pt x="1945" y="3013"/>
                </a:lnTo>
                <a:cubicBezTo>
                  <a:pt x="1588" y="4048"/>
                  <a:pt x="1820" y="5386"/>
                  <a:pt x="2552" y="6635"/>
                </a:cubicBezTo>
                <a:cubicBezTo>
                  <a:pt x="2249" y="6760"/>
                  <a:pt x="1945" y="6974"/>
                  <a:pt x="1678" y="7260"/>
                </a:cubicBezTo>
                <a:cubicBezTo>
                  <a:pt x="1660" y="7278"/>
                  <a:pt x="1660" y="7278"/>
                  <a:pt x="1660" y="7296"/>
                </a:cubicBezTo>
                <a:cubicBezTo>
                  <a:pt x="1017" y="5957"/>
                  <a:pt x="1124" y="4334"/>
                  <a:pt x="1945" y="3013"/>
                </a:cubicBezTo>
                <a:close/>
                <a:moveTo>
                  <a:pt x="5876" y="0"/>
                </a:moveTo>
                <a:cubicBezTo>
                  <a:pt x="4664" y="0"/>
                  <a:pt x="3429" y="424"/>
                  <a:pt x="2409" y="1265"/>
                </a:cubicBezTo>
                <a:cubicBezTo>
                  <a:pt x="2325" y="1204"/>
                  <a:pt x="2228" y="1175"/>
                  <a:pt x="2129" y="1175"/>
                </a:cubicBezTo>
                <a:cubicBezTo>
                  <a:pt x="1997" y="1175"/>
                  <a:pt x="1861" y="1226"/>
                  <a:pt x="1749" y="1318"/>
                </a:cubicBezTo>
                <a:cubicBezTo>
                  <a:pt x="1588" y="1497"/>
                  <a:pt x="1553" y="1782"/>
                  <a:pt x="1678" y="1996"/>
                </a:cubicBezTo>
                <a:cubicBezTo>
                  <a:pt x="18" y="4013"/>
                  <a:pt x="0" y="6903"/>
                  <a:pt x="1678" y="8777"/>
                </a:cubicBezTo>
                <a:cubicBezTo>
                  <a:pt x="1713" y="8509"/>
                  <a:pt x="1910" y="8152"/>
                  <a:pt x="2231" y="7831"/>
                </a:cubicBezTo>
                <a:cubicBezTo>
                  <a:pt x="2570" y="7492"/>
                  <a:pt x="2927" y="7296"/>
                  <a:pt x="3194" y="7296"/>
                </a:cubicBezTo>
                <a:cubicBezTo>
                  <a:pt x="3212" y="7028"/>
                  <a:pt x="3408" y="6671"/>
                  <a:pt x="3747" y="6332"/>
                </a:cubicBezTo>
                <a:cubicBezTo>
                  <a:pt x="4068" y="5993"/>
                  <a:pt x="4425" y="5797"/>
                  <a:pt x="4693" y="5779"/>
                </a:cubicBezTo>
                <a:cubicBezTo>
                  <a:pt x="4711" y="5601"/>
                  <a:pt x="4818" y="5351"/>
                  <a:pt x="4996" y="5101"/>
                </a:cubicBezTo>
                <a:cubicBezTo>
                  <a:pt x="5014" y="5137"/>
                  <a:pt x="5050" y="5154"/>
                  <a:pt x="5068" y="5190"/>
                </a:cubicBezTo>
                <a:lnTo>
                  <a:pt x="9064" y="9169"/>
                </a:lnTo>
                <a:cubicBezTo>
                  <a:pt x="9136" y="9258"/>
                  <a:pt x="9243" y="9294"/>
                  <a:pt x="9332" y="9294"/>
                </a:cubicBezTo>
                <a:cubicBezTo>
                  <a:pt x="9439" y="9294"/>
                  <a:pt x="9546" y="9258"/>
                  <a:pt x="9618" y="9169"/>
                </a:cubicBezTo>
                <a:cubicBezTo>
                  <a:pt x="9778" y="9026"/>
                  <a:pt x="9778" y="8759"/>
                  <a:pt x="9618" y="8616"/>
                </a:cubicBezTo>
                <a:lnTo>
                  <a:pt x="5621" y="4619"/>
                </a:lnTo>
                <a:cubicBezTo>
                  <a:pt x="5603" y="4601"/>
                  <a:pt x="5585" y="4584"/>
                  <a:pt x="5549" y="4566"/>
                </a:cubicBezTo>
                <a:cubicBezTo>
                  <a:pt x="5781" y="4387"/>
                  <a:pt x="6031" y="4280"/>
                  <a:pt x="6210" y="4262"/>
                </a:cubicBezTo>
                <a:cubicBezTo>
                  <a:pt x="6210" y="3995"/>
                  <a:pt x="6424" y="3638"/>
                  <a:pt x="6745" y="3299"/>
                </a:cubicBezTo>
                <a:cubicBezTo>
                  <a:pt x="7084" y="2978"/>
                  <a:pt x="7441" y="2764"/>
                  <a:pt x="7708" y="2764"/>
                </a:cubicBezTo>
                <a:cubicBezTo>
                  <a:pt x="7708" y="2496"/>
                  <a:pt x="7940" y="2139"/>
                  <a:pt x="8244" y="1800"/>
                </a:cubicBezTo>
                <a:cubicBezTo>
                  <a:pt x="8565" y="1479"/>
                  <a:pt x="8940" y="1283"/>
                  <a:pt x="9189" y="1265"/>
                </a:cubicBezTo>
                <a:cubicBezTo>
                  <a:pt x="8264" y="419"/>
                  <a:pt x="7081" y="0"/>
                  <a:pt x="5876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35"/>
          <p:cNvSpPr/>
          <p:nvPr/>
        </p:nvSpPr>
        <p:spPr>
          <a:xfrm>
            <a:off x="235323" y="151354"/>
            <a:ext cx="522908" cy="522904"/>
          </a:xfrm>
          <a:custGeom>
            <a:rect b="b" l="l" r="r" t="t"/>
            <a:pathLst>
              <a:path extrusionOk="0" h="9294" w="9779">
                <a:moveTo>
                  <a:pt x="5890" y="795"/>
                </a:moveTo>
                <a:cubicBezTo>
                  <a:pt x="6526" y="795"/>
                  <a:pt x="7154" y="933"/>
                  <a:pt x="7726" y="1211"/>
                </a:cubicBezTo>
                <a:cubicBezTo>
                  <a:pt x="7708" y="1211"/>
                  <a:pt x="7708" y="1211"/>
                  <a:pt x="7708" y="1229"/>
                </a:cubicBezTo>
                <a:cubicBezTo>
                  <a:pt x="7423" y="1515"/>
                  <a:pt x="7209" y="1818"/>
                  <a:pt x="7084" y="2103"/>
                </a:cubicBezTo>
                <a:cubicBezTo>
                  <a:pt x="6222" y="1599"/>
                  <a:pt x="5310" y="1332"/>
                  <a:pt x="4493" y="1332"/>
                </a:cubicBezTo>
                <a:cubicBezTo>
                  <a:pt x="4126" y="1332"/>
                  <a:pt x="3777" y="1386"/>
                  <a:pt x="3462" y="1497"/>
                </a:cubicBezTo>
                <a:cubicBezTo>
                  <a:pt x="4210" y="1031"/>
                  <a:pt x="5057" y="795"/>
                  <a:pt x="5890" y="795"/>
                </a:cubicBezTo>
                <a:close/>
                <a:moveTo>
                  <a:pt x="2819" y="1996"/>
                </a:moveTo>
                <a:cubicBezTo>
                  <a:pt x="3355" y="2014"/>
                  <a:pt x="4390" y="2639"/>
                  <a:pt x="5585" y="3620"/>
                </a:cubicBezTo>
                <a:cubicBezTo>
                  <a:pt x="5264" y="3763"/>
                  <a:pt x="4961" y="3977"/>
                  <a:pt x="4675" y="4244"/>
                </a:cubicBezTo>
                <a:cubicBezTo>
                  <a:pt x="4407" y="4530"/>
                  <a:pt x="4193" y="4833"/>
                  <a:pt x="4051" y="5137"/>
                </a:cubicBezTo>
                <a:cubicBezTo>
                  <a:pt x="3069" y="3959"/>
                  <a:pt x="2445" y="2924"/>
                  <a:pt x="2427" y="2371"/>
                </a:cubicBezTo>
                <a:cubicBezTo>
                  <a:pt x="2480" y="2300"/>
                  <a:pt x="2552" y="2246"/>
                  <a:pt x="2623" y="2175"/>
                </a:cubicBezTo>
                <a:cubicBezTo>
                  <a:pt x="2677" y="2103"/>
                  <a:pt x="2748" y="2050"/>
                  <a:pt x="2819" y="1996"/>
                </a:cubicBezTo>
                <a:close/>
                <a:moveTo>
                  <a:pt x="1945" y="3013"/>
                </a:moveTo>
                <a:lnTo>
                  <a:pt x="1945" y="3013"/>
                </a:lnTo>
                <a:cubicBezTo>
                  <a:pt x="1588" y="4048"/>
                  <a:pt x="1820" y="5386"/>
                  <a:pt x="2552" y="6635"/>
                </a:cubicBezTo>
                <a:cubicBezTo>
                  <a:pt x="2249" y="6760"/>
                  <a:pt x="1945" y="6974"/>
                  <a:pt x="1678" y="7260"/>
                </a:cubicBezTo>
                <a:cubicBezTo>
                  <a:pt x="1660" y="7278"/>
                  <a:pt x="1660" y="7278"/>
                  <a:pt x="1660" y="7296"/>
                </a:cubicBezTo>
                <a:cubicBezTo>
                  <a:pt x="1017" y="5957"/>
                  <a:pt x="1124" y="4334"/>
                  <a:pt x="1945" y="3013"/>
                </a:cubicBezTo>
                <a:close/>
                <a:moveTo>
                  <a:pt x="5876" y="0"/>
                </a:moveTo>
                <a:cubicBezTo>
                  <a:pt x="4664" y="0"/>
                  <a:pt x="3429" y="424"/>
                  <a:pt x="2409" y="1265"/>
                </a:cubicBezTo>
                <a:cubicBezTo>
                  <a:pt x="2325" y="1204"/>
                  <a:pt x="2228" y="1175"/>
                  <a:pt x="2129" y="1175"/>
                </a:cubicBezTo>
                <a:cubicBezTo>
                  <a:pt x="1997" y="1175"/>
                  <a:pt x="1861" y="1226"/>
                  <a:pt x="1749" y="1318"/>
                </a:cubicBezTo>
                <a:cubicBezTo>
                  <a:pt x="1588" y="1497"/>
                  <a:pt x="1553" y="1782"/>
                  <a:pt x="1678" y="1996"/>
                </a:cubicBezTo>
                <a:cubicBezTo>
                  <a:pt x="18" y="4013"/>
                  <a:pt x="0" y="6903"/>
                  <a:pt x="1678" y="8777"/>
                </a:cubicBezTo>
                <a:cubicBezTo>
                  <a:pt x="1713" y="8509"/>
                  <a:pt x="1910" y="8152"/>
                  <a:pt x="2231" y="7831"/>
                </a:cubicBezTo>
                <a:cubicBezTo>
                  <a:pt x="2570" y="7492"/>
                  <a:pt x="2927" y="7296"/>
                  <a:pt x="3194" y="7296"/>
                </a:cubicBezTo>
                <a:cubicBezTo>
                  <a:pt x="3212" y="7028"/>
                  <a:pt x="3408" y="6671"/>
                  <a:pt x="3747" y="6332"/>
                </a:cubicBezTo>
                <a:cubicBezTo>
                  <a:pt x="4068" y="5993"/>
                  <a:pt x="4425" y="5797"/>
                  <a:pt x="4693" y="5779"/>
                </a:cubicBezTo>
                <a:cubicBezTo>
                  <a:pt x="4711" y="5601"/>
                  <a:pt x="4818" y="5351"/>
                  <a:pt x="4996" y="5101"/>
                </a:cubicBezTo>
                <a:cubicBezTo>
                  <a:pt x="5014" y="5137"/>
                  <a:pt x="5050" y="5154"/>
                  <a:pt x="5068" y="5190"/>
                </a:cubicBezTo>
                <a:lnTo>
                  <a:pt x="9064" y="9169"/>
                </a:lnTo>
                <a:cubicBezTo>
                  <a:pt x="9136" y="9258"/>
                  <a:pt x="9243" y="9294"/>
                  <a:pt x="9332" y="9294"/>
                </a:cubicBezTo>
                <a:cubicBezTo>
                  <a:pt x="9439" y="9294"/>
                  <a:pt x="9546" y="9258"/>
                  <a:pt x="9618" y="9169"/>
                </a:cubicBezTo>
                <a:cubicBezTo>
                  <a:pt x="9778" y="9026"/>
                  <a:pt x="9778" y="8759"/>
                  <a:pt x="9618" y="8616"/>
                </a:cubicBezTo>
                <a:lnTo>
                  <a:pt x="5621" y="4619"/>
                </a:lnTo>
                <a:cubicBezTo>
                  <a:pt x="5603" y="4601"/>
                  <a:pt x="5585" y="4584"/>
                  <a:pt x="5549" y="4566"/>
                </a:cubicBezTo>
                <a:cubicBezTo>
                  <a:pt x="5781" y="4387"/>
                  <a:pt x="6031" y="4280"/>
                  <a:pt x="6210" y="4262"/>
                </a:cubicBezTo>
                <a:cubicBezTo>
                  <a:pt x="6210" y="3995"/>
                  <a:pt x="6424" y="3638"/>
                  <a:pt x="6745" y="3299"/>
                </a:cubicBezTo>
                <a:cubicBezTo>
                  <a:pt x="7084" y="2978"/>
                  <a:pt x="7441" y="2764"/>
                  <a:pt x="7708" y="2764"/>
                </a:cubicBezTo>
                <a:cubicBezTo>
                  <a:pt x="7708" y="2496"/>
                  <a:pt x="7940" y="2139"/>
                  <a:pt x="8244" y="1800"/>
                </a:cubicBezTo>
                <a:cubicBezTo>
                  <a:pt x="8565" y="1479"/>
                  <a:pt x="8940" y="1283"/>
                  <a:pt x="9189" y="1265"/>
                </a:cubicBezTo>
                <a:cubicBezTo>
                  <a:pt x="8264" y="419"/>
                  <a:pt x="7081" y="0"/>
                  <a:pt x="5876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p35"/>
          <p:cNvSpPr/>
          <p:nvPr/>
        </p:nvSpPr>
        <p:spPr>
          <a:xfrm>
            <a:off x="235325" y="1171412"/>
            <a:ext cx="522908" cy="522904"/>
          </a:xfrm>
          <a:custGeom>
            <a:rect b="b" l="l" r="r" t="t"/>
            <a:pathLst>
              <a:path extrusionOk="0" h="9294" w="9779">
                <a:moveTo>
                  <a:pt x="5890" y="795"/>
                </a:moveTo>
                <a:cubicBezTo>
                  <a:pt x="6526" y="795"/>
                  <a:pt x="7154" y="933"/>
                  <a:pt x="7726" y="1211"/>
                </a:cubicBezTo>
                <a:cubicBezTo>
                  <a:pt x="7708" y="1211"/>
                  <a:pt x="7708" y="1211"/>
                  <a:pt x="7708" y="1229"/>
                </a:cubicBezTo>
                <a:cubicBezTo>
                  <a:pt x="7423" y="1515"/>
                  <a:pt x="7209" y="1818"/>
                  <a:pt x="7084" y="2103"/>
                </a:cubicBezTo>
                <a:cubicBezTo>
                  <a:pt x="6222" y="1599"/>
                  <a:pt x="5310" y="1332"/>
                  <a:pt x="4493" y="1332"/>
                </a:cubicBezTo>
                <a:cubicBezTo>
                  <a:pt x="4126" y="1332"/>
                  <a:pt x="3777" y="1386"/>
                  <a:pt x="3462" y="1497"/>
                </a:cubicBezTo>
                <a:cubicBezTo>
                  <a:pt x="4210" y="1031"/>
                  <a:pt x="5057" y="795"/>
                  <a:pt x="5890" y="795"/>
                </a:cubicBezTo>
                <a:close/>
                <a:moveTo>
                  <a:pt x="2819" y="1996"/>
                </a:moveTo>
                <a:cubicBezTo>
                  <a:pt x="3355" y="2014"/>
                  <a:pt x="4390" y="2639"/>
                  <a:pt x="5585" y="3620"/>
                </a:cubicBezTo>
                <a:cubicBezTo>
                  <a:pt x="5264" y="3763"/>
                  <a:pt x="4961" y="3977"/>
                  <a:pt x="4675" y="4244"/>
                </a:cubicBezTo>
                <a:cubicBezTo>
                  <a:pt x="4407" y="4530"/>
                  <a:pt x="4193" y="4833"/>
                  <a:pt x="4051" y="5137"/>
                </a:cubicBezTo>
                <a:cubicBezTo>
                  <a:pt x="3069" y="3959"/>
                  <a:pt x="2445" y="2924"/>
                  <a:pt x="2427" y="2371"/>
                </a:cubicBezTo>
                <a:cubicBezTo>
                  <a:pt x="2480" y="2300"/>
                  <a:pt x="2552" y="2246"/>
                  <a:pt x="2623" y="2175"/>
                </a:cubicBezTo>
                <a:cubicBezTo>
                  <a:pt x="2677" y="2103"/>
                  <a:pt x="2748" y="2050"/>
                  <a:pt x="2819" y="1996"/>
                </a:cubicBezTo>
                <a:close/>
                <a:moveTo>
                  <a:pt x="1945" y="3013"/>
                </a:moveTo>
                <a:lnTo>
                  <a:pt x="1945" y="3013"/>
                </a:lnTo>
                <a:cubicBezTo>
                  <a:pt x="1588" y="4048"/>
                  <a:pt x="1820" y="5386"/>
                  <a:pt x="2552" y="6635"/>
                </a:cubicBezTo>
                <a:cubicBezTo>
                  <a:pt x="2249" y="6760"/>
                  <a:pt x="1945" y="6974"/>
                  <a:pt x="1678" y="7260"/>
                </a:cubicBezTo>
                <a:cubicBezTo>
                  <a:pt x="1660" y="7278"/>
                  <a:pt x="1660" y="7278"/>
                  <a:pt x="1660" y="7296"/>
                </a:cubicBezTo>
                <a:cubicBezTo>
                  <a:pt x="1017" y="5957"/>
                  <a:pt x="1124" y="4334"/>
                  <a:pt x="1945" y="3013"/>
                </a:cubicBezTo>
                <a:close/>
                <a:moveTo>
                  <a:pt x="5876" y="0"/>
                </a:moveTo>
                <a:cubicBezTo>
                  <a:pt x="4664" y="0"/>
                  <a:pt x="3429" y="424"/>
                  <a:pt x="2409" y="1265"/>
                </a:cubicBezTo>
                <a:cubicBezTo>
                  <a:pt x="2325" y="1204"/>
                  <a:pt x="2228" y="1175"/>
                  <a:pt x="2129" y="1175"/>
                </a:cubicBezTo>
                <a:cubicBezTo>
                  <a:pt x="1997" y="1175"/>
                  <a:pt x="1861" y="1226"/>
                  <a:pt x="1749" y="1318"/>
                </a:cubicBezTo>
                <a:cubicBezTo>
                  <a:pt x="1588" y="1497"/>
                  <a:pt x="1553" y="1782"/>
                  <a:pt x="1678" y="1996"/>
                </a:cubicBezTo>
                <a:cubicBezTo>
                  <a:pt x="18" y="4013"/>
                  <a:pt x="0" y="6903"/>
                  <a:pt x="1678" y="8777"/>
                </a:cubicBezTo>
                <a:cubicBezTo>
                  <a:pt x="1713" y="8509"/>
                  <a:pt x="1910" y="8152"/>
                  <a:pt x="2231" y="7831"/>
                </a:cubicBezTo>
                <a:cubicBezTo>
                  <a:pt x="2570" y="7492"/>
                  <a:pt x="2927" y="7296"/>
                  <a:pt x="3194" y="7296"/>
                </a:cubicBezTo>
                <a:cubicBezTo>
                  <a:pt x="3212" y="7028"/>
                  <a:pt x="3408" y="6671"/>
                  <a:pt x="3747" y="6332"/>
                </a:cubicBezTo>
                <a:cubicBezTo>
                  <a:pt x="4068" y="5993"/>
                  <a:pt x="4425" y="5797"/>
                  <a:pt x="4693" y="5779"/>
                </a:cubicBezTo>
                <a:cubicBezTo>
                  <a:pt x="4711" y="5601"/>
                  <a:pt x="4818" y="5351"/>
                  <a:pt x="4996" y="5101"/>
                </a:cubicBezTo>
                <a:cubicBezTo>
                  <a:pt x="5014" y="5137"/>
                  <a:pt x="5050" y="5154"/>
                  <a:pt x="5068" y="5190"/>
                </a:cubicBezTo>
                <a:lnTo>
                  <a:pt x="9064" y="9169"/>
                </a:lnTo>
                <a:cubicBezTo>
                  <a:pt x="9136" y="9258"/>
                  <a:pt x="9243" y="9294"/>
                  <a:pt x="9332" y="9294"/>
                </a:cubicBezTo>
                <a:cubicBezTo>
                  <a:pt x="9439" y="9294"/>
                  <a:pt x="9546" y="9258"/>
                  <a:pt x="9618" y="9169"/>
                </a:cubicBezTo>
                <a:cubicBezTo>
                  <a:pt x="9778" y="9026"/>
                  <a:pt x="9778" y="8759"/>
                  <a:pt x="9618" y="8616"/>
                </a:cubicBezTo>
                <a:lnTo>
                  <a:pt x="5621" y="4619"/>
                </a:lnTo>
                <a:cubicBezTo>
                  <a:pt x="5603" y="4601"/>
                  <a:pt x="5585" y="4584"/>
                  <a:pt x="5549" y="4566"/>
                </a:cubicBezTo>
                <a:cubicBezTo>
                  <a:pt x="5781" y="4387"/>
                  <a:pt x="6031" y="4280"/>
                  <a:pt x="6210" y="4262"/>
                </a:cubicBezTo>
                <a:cubicBezTo>
                  <a:pt x="6210" y="3995"/>
                  <a:pt x="6424" y="3638"/>
                  <a:pt x="6745" y="3299"/>
                </a:cubicBezTo>
                <a:cubicBezTo>
                  <a:pt x="7084" y="2978"/>
                  <a:pt x="7441" y="2764"/>
                  <a:pt x="7708" y="2764"/>
                </a:cubicBezTo>
                <a:cubicBezTo>
                  <a:pt x="7708" y="2496"/>
                  <a:pt x="7940" y="2139"/>
                  <a:pt x="8244" y="1800"/>
                </a:cubicBezTo>
                <a:cubicBezTo>
                  <a:pt x="8565" y="1479"/>
                  <a:pt x="8940" y="1283"/>
                  <a:pt x="9189" y="1265"/>
                </a:cubicBezTo>
                <a:cubicBezTo>
                  <a:pt x="8264" y="419"/>
                  <a:pt x="7081" y="0"/>
                  <a:pt x="5876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p35"/>
          <p:cNvSpPr/>
          <p:nvPr/>
        </p:nvSpPr>
        <p:spPr>
          <a:xfrm>
            <a:off x="212525" y="2052153"/>
            <a:ext cx="568502" cy="522904"/>
          </a:xfrm>
          <a:custGeom>
            <a:rect b="b" l="l" r="r" t="t"/>
            <a:pathLst>
              <a:path extrusionOk="0" h="9294" w="9779">
                <a:moveTo>
                  <a:pt x="5890" y="795"/>
                </a:moveTo>
                <a:cubicBezTo>
                  <a:pt x="6526" y="795"/>
                  <a:pt x="7154" y="933"/>
                  <a:pt x="7726" y="1211"/>
                </a:cubicBezTo>
                <a:cubicBezTo>
                  <a:pt x="7708" y="1211"/>
                  <a:pt x="7708" y="1211"/>
                  <a:pt x="7708" y="1229"/>
                </a:cubicBezTo>
                <a:cubicBezTo>
                  <a:pt x="7423" y="1515"/>
                  <a:pt x="7209" y="1818"/>
                  <a:pt x="7084" y="2103"/>
                </a:cubicBezTo>
                <a:cubicBezTo>
                  <a:pt x="6222" y="1599"/>
                  <a:pt x="5310" y="1332"/>
                  <a:pt x="4493" y="1332"/>
                </a:cubicBezTo>
                <a:cubicBezTo>
                  <a:pt x="4126" y="1332"/>
                  <a:pt x="3777" y="1386"/>
                  <a:pt x="3462" y="1497"/>
                </a:cubicBezTo>
                <a:cubicBezTo>
                  <a:pt x="4210" y="1031"/>
                  <a:pt x="5057" y="795"/>
                  <a:pt x="5890" y="795"/>
                </a:cubicBezTo>
                <a:close/>
                <a:moveTo>
                  <a:pt x="2819" y="1996"/>
                </a:moveTo>
                <a:cubicBezTo>
                  <a:pt x="3355" y="2014"/>
                  <a:pt x="4390" y="2639"/>
                  <a:pt x="5585" y="3620"/>
                </a:cubicBezTo>
                <a:cubicBezTo>
                  <a:pt x="5264" y="3763"/>
                  <a:pt x="4961" y="3977"/>
                  <a:pt x="4675" y="4244"/>
                </a:cubicBezTo>
                <a:cubicBezTo>
                  <a:pt x="4407" y="4530"/>
                  <a:pt x="4193" y="4833"/>
                  <a:pt x="4051" y="5137"/>
                </a:cubicBezTo>
                <a:cubicBezTo>
                  <a:pt x="3069" y="3959"/>
                  <a:pt x="2445" y="2924"/>
                  <a:pt x="2427" y="2371"/>
                </a:cubicBezTo>
                <a:cubicBezTo>
                  <a:pt x="2480" y="2300"/>
                  <a:pt x="2552" y="2246"/>
                  <a:pt x="2623" y="2175"/>
                </a:cubicBezTo>
                <a:cubicBezTo>
                  <a:pt x="2677" y="2103"/>
                  <a:pt x="2748" y="2050"/>
                  <a:pt x="2819" y="1996"/>
                </a:cubicBezTo>
                <a:close/>
                <a:moveTo>
                  <a:pt x="1945" y="3013"/>
                </a:moveTo>
                <a:lnTo>
                  <a:pt x="1945" y="3013"/>
                </a:lnTo>
                <a:cubicBezTo>
                  <a:pt x="1588" y="4048"/>
                  <a:pt x="1820" y="5386"/>
                  <a:pt x="2552" y="6635"/>
                </a:cubicBezTo>
                <a:cubicBezTo>
                  <a:pt x="2249" y="6760"/>
                  <a:pt x="1945" y="6974"/>
                  <a:pt x="1678" y="7260"/>
                </a:cubicBezTo>
                <a:cubicBezTo>
                  <a:pt x="1660" y="7278"/>
                  <a:pt x="1660" y="7278"/>
                  <a:pt x="1660" y="7296"/>
                </a:cubicBezTo>
                <a:cubicBezTo>
                  <a:pt x="1017" y="5957"/>
                  <a:pt x="1124" y="4334"/>
                  <a:pt x="1945" y="3013"/>
                </a:cubicBezTo>
                <a:close/>
                <a:moveTo>
                  <a:pt x="5876" y="0"/>
                </a:moveTo>
                <a:cubicBezTo>
                  <a:pt x="4664" y="0"/>
                  <a:pt x="3429" y="424"/>
                  <a:pt x="2409" y="1265"/>
                </a:cubicBezTo>
                <a:cubicBezTo>
                  <a:pt x="2325" y="1204"/>
                  <a:pt x="2228" y="1175"/>
                  <a:pt x="2129" y="1175"/>
                </a:cubicBezTo>
                <a:cubicBezTo>
                  <a:pt x="1997" y="1175"/>
                  <a:pt x="1861" y="1226"/>
                  <a:pt x="1749" y="1318"/>
                </a:cubicBezTo>
                <a:cubicBezTo>
                  <a:pt x="1588" y="1497"/>
                  <a:pt x="1553" y="1782"/>
                  <a:pt x="1678" y="1996"/>
                </a:cubicBezTo>
                <a:cubicBezTo>
                  <a:pt x="18" y="4013"/>
                  <a:pt x="0" y="6903"/>
                  <a:pt x="1678" y="8777"/>
                </a:cubicBezTo>
                <a:cubicBezTo>
                  <a:pt x="1713" y="8509"/>
                  <a:pt x="1910" y="8152"/>
                  <a:pt x="2231" y="7831"/>
                </a:cubicBezTo>
                <a:cubicBezTo>
                  <a:pt x="2570" y="7492"/>
                  <a:pt x="2927" y="7296"/>
                  <a:pt x="3194" y="7296"/>
                </a:cubicBezTo>
                <a:cubicBezTo>
                  <a:pt x="3212" y="7028"/>
                  <a:pt x="3408" y="6671"/>
                  <a:pt x="3747" y="6332"/>
                </a:cubicBezTo>
                <a:cubicBezTo>
                  <a:pt x="4068" y="5993"/>
                  <a:pt x="4425" y="5797"/>
                  <a:pt x="4693" y="5779"/>
                </a:cubicBezTo>
                <a:cubicBezTo>
                  <a:pt x="4711" y="5601"/>
                  <a:pt x="4818" y="5351"/>
                  <a:pt x="4996" y="5101"/>
                </a:cubicBezTo>
                <a:cubicBezTo>
                  <a:pt x="5014" y="5137"/>
                  <a:pt x="5050" y="5154"/>
                  <a:pt x="5068" y="5190"/>
                </a:cubicBezTo>
                <a:lnTo>
                  <a:pt x="9064" y="9169"/>
                </a:lnTo>
                <a:cubicBezTo>
                  <a:pt x="9136" y="9258"/>
                  <a:pt x="9243" y="9294"/>
                  <a:pt x="9332" y="9294"/>
                </a:cubicBezTo>
                <a:cubicBezTo>
                  <a:pt x="9439" y="9294"/>
                  <a:pt x="9546" y="9258"/>
                  <a:pt x="9618" y="9169"/>
                </a:cubicBezTo>
                <a:cubicBezTo>
                  <a:pt x="9778" y="9026"/>
                  <a:pt x="9778" y="8759"/>
                  <a:pt x="9618" y="8616"/>
                </a:cubicBezTo>
                <a:lnTo>
                  <a:pt x="5621" y="4619"/>
                </a:lnTo>
                <a:cubicBezTo>
                  <a:pt x="5603" y="4601"/>
                  <a:pt x="5585" y="4584"/>
                  <a:pt x="5549" y="4566"/>
                </a:cubicBezTo>
                <a:cubicBezTo>
                  <a:pt x="5781" y="4387"/>
                  <a:pt x="6031" y="4280"/>
                  <a:pt x="6210" y="4262"/>
                </a:cubicBezTo>
                <a:cubicBezTo>
                  <a:pt x="6210" y="3995"/>
                  <a:pt x="6424" y="3638"/>
                  <a:pt x="6745" y="3299"/>
                </a:cubicBezTo>
                <a:cubicBezTo>
                  <a:pt x="7084" y="2978"/>
                  <a:pt x="7441" y="2764"/>
                  <a:pt x="7708" y="2764"/>
                </a:cubicBezTo>
                <a:cubicBezTo>
                  <a:pt x="7708" y="2496"/>
                  <a:pt x="7940" y="2139"/>
                  <a:pt x="8244" y="1800"/>
                </a:cubicBezTo>
                <a:cubicBezTo>
                  <a:pt x="8565" y="1479"/>
                  <a:pt x="8940" y="1283"/>
                  <a:pt x="9189" y="1265"/>
                </a:cubicBezTo>
                <a:cubicBezTo>
                  <a:pt x="8264" y="419"/>
                  <a:pt x="7081" y="0"/>
                  <a:pt x="5876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1" name="Google Shape;401;p35"/>
          <p:cNvSpPr/>
          <p:nvPr/>
        </p:nvSpPr>
        <p:spPr>
          <a:xfrm>
            <a:off x="313975" y="4417173"/>
            <a:ext cx="522908" cy="522904"/>
          </a:xfrm>
          <a:custGeom>
            <a:rect b="b" l="l" r="r" t="t"/>
            <a:pathLst>
              <a:path extrusionOk="0" h="9294" w="9779">
                <a:moveTo>
                  <a:pt x="5890" y="795"/>
                </a:moveTo>
                <a:cubicBezTo>
                  <a:pt x="6526" y="795"/>
                  <a:pt x="7154" y="933"/>
                  <a:pt x="7726" y="1211"/>
                </a:cubicBezTo>
                <a:cubicBezTo>
                  <a:pt x="7708" y="1211"/>
                  <a:pt x="7708" y="1211"/>
                  <a:pt x="7708" y="1229"/>
                </a:cubicBezTo>
                <a:cubicBezTo>
                  <a:pt x="7423" y="1515"/>
                  <a:pt x="7209" y="1818"/>
                  <a:pt x="7084" y="2103"/>
                </a:cubicBezTo>
                <a:cubicBezTo>
                  <a:pt x="6222" y="1599"/>
                  <a:pt x="5310" y="1332"/>
                  <a:pt x="4493" y="1332"/>
                </a:cubicBezTo>
                <a:cubicBezTo>
                  <a:pt x="4126" y="1332"/>
                  <a:pt x="3777" y="1386"/>
                  <a:pt x="3462" y="1497"/>
                </a:cubicBezTo>
                <a:cubicBezTo>
                  <a:pt x="4210" y="1031"/>
                  <a:pt x="5057" y="795"/>
                  <a:pt x="5890" y="795"/>
                </a:cubicBezTo>
                <a:close/>
                <a:moveTo>
                  <a:pt x="2819" y="1996"/>
                </a:moveTo>
                <a:cubicBezTo>
                  <a:pt x="3355" y="2014"/>
                  <a:pt x="4390" y="2639"/>
                  <a:pt x="5585" y="3620"/>
                </a:cubicBezTo>
                <a:cubicBezTo>
                  <a:pt x="5264" y="3763"/>
                  <a:pt x="4961" y="3977"/>
                  <a:pt x="4675" y="4244"/>
                </a:cubicBezTo>
                <a:cubicBezTo>
                  <a:pt x="4407" y="4530"/>
                  <a:pt x="4193" y="4833"/>
                  <a:pt x="4051" y="5137"/>
                </a:cubicBezTo>
                <a:cubicBezTo>
                  <a:pt x="3069" y="3959"/>
                  <a:pt x="2445" y="2924"/>
                  <a:pt x="2427" y="2371"/>
                </a:cubicBezTo>
                <a:cubicBezTo>
                  <a:pt x="2480" y="2300"/>
                  <a:pt x="2552" y="2246"/>
                  <a:pt x="2623" y="2175"/>
                </a:cubicBezTo>
                <a:cubicBezTo>
                  <a:pt x="2677" y="2103"/>
                  <a:pt x="2748" y="2050"/>
                  <a:pt x="2819" y="1996"/>
                </a:cubicBezTo>
                <a:close/>
                <a:moveTo>
                  <a:pt x="1945" y="3013"/>
                </a:moveTo>
                <a:lnTo>
                  <a:pt x="1945" y="3013"/>
                </a:lnTo>
                <a:cubicBezTo>
                  <a:pt x="1588" y="4048"/>
                  <a:pt x="1820" y="5386"/>
                  <a:pt x="2552" y="6635"/>
                </a:cubicBezTo>
                <a:cubicBezTo>
                  <a:pt x="2249" y="6760"/>
                  <a:pt x="1945" y="6974"/>
                  <a:pt x="1678" y="7260"/>
                </a:cubicBezTo>
                <a:cubicBezTo>
                  <a:pt x="1660" y="7278"/>
                  <a:pt x="1660" y="7278"/>
                  <a:pt x="1660" y="7296"/>
                </a:cubicBezTo>
                <a:cubicBezTo>
                  <a:pt x="1017" y="5957"/>
                  <a:pt x="1124" y="4334"/>
                  <a:pt x="1945" y="3013"/>
                </a:cubicBezTo>
                <a:close/>
                <a:moveTo>
                  <a:pt x="5876" y="0"/>
                </a:moveTo>
                <a:cubicBezTo>
                  <a:pt x="4664" y="0"/>
                  <a:pt x="3429" y="424"/>
                  <a:pt x="2409" y="1265"/>
                </a:cubicBezTo>
                <a:cubicBezTo>
                  <a:pt x="2325" y="1204"/>
                  <a:pt x="2228" y="1175"/>
                  <a:pt x="2129" y="1175"/>
                </a:cubicBezTo>
                <a:cubicBezTo>
                  <a:pt x="1997" y="1175"/>
                  <a:pt x="1861" y="1226"/>
                  <a:pt x="1749" y="1318"/>
                </a:cubicBezTo>
                <a:cubicBezTo>
                  <a:pt x="1588" y="1497"/>
                  <a:pt x="1553" y="1782"/>
                  <a:pt x="1678" y="1996"/>
                </a:cubicBezTo>
                <a:cubicBezTo>
                  <a:pt x="18" y="4013"/>
                  <a:pt x="0" y="6903"/>
                  <a:pt x="1678" y="8777"/>
                </a:cubicBezTo>
                <a:cubicBezTo>
                  <a:pt x="1713" y="8509"/>
                  <a:pt x="1910" y="8152"/>
                  <a:pt x="2231" y="7831"/>
                </a:cubicBezTo>
                <a:cubicBezTo>
                  <a:pt x="2570" y="7492"/>
                  <a:pt x="2927" y="7296"/>
                  <a:pt x="3194" y="7296"/>
                </a:cubicBezTo>
                <a:cubicBezTo>
                  <a:pt x="3212" y="7028"/>
                  <a:pt x="3408" y="6671"/>
                  <a:pt x="3747" y="6332"/>
                </a:cubicBezTo>
                <a:cubicBezTo>
                  <a:pt x="4068" y="5993"/>
                  <a:pt x="4425" y="5797"/>
                  <a:pt x="4693" y="5779"/>
                </a:cubicBezTo>
                <a:cubicBezTo>
                  <a:pt x="4711" y="5601"/>
                  <a:pt x="4818" y="5351"/>
                  <a:pt x="4996" y="5101"/>
                </a:cubicBezTo>
                <a:cubicBezTo>
                  <a:pt x="5014" y="5137"/>
                  <a:pt x="5050" y="5154"/>
                  <a:pt x="5068" y="5190"/>
                </a:cubicBezTo>
                <a:lnTo>
                  <a:pt x="9064" y="9169"/>
                </a:lnTo>
                <a:cubicBezTo>
                  <a:pt x="9136" y="9258"/>
                  <a:pt x="9243" y="9294"/>
                  <a:pt x="9332" y="9294"/>
                </a:cubicBezTo>
                <a:cubicBezTo>
                  <a:pt x="9439" y="9294"/>
                  <a:pt x="9546" y="9258"/>
                  <a:pt x="9618" y="9169"/>
                </a:cubicBezTo>
                <a:cubicBezTo>
                  <a:pt x="9778" y="9026"/>
                  <a:pt x="9778" y="8759"/>
                  <a:pt x="9618" y="8616"/>
                </a:cubicBezTo>
                <a:lnTo>
                  <a:pt x="5621" y="4619"/>
                </a:lnTo>
                <a:cubicBezTo>
                  <a:pt x="5603" y="4601"/>
                  <a:pt x="5585" y="4584"/>
                  <a:pt x="5549" y="4566"/>
                </a:cubicBezTo>
                <a:cubicBezTo>
                  <a:pt x="5781" y="4387"/>
                  <a:pt x="6031" y="4280"/>
                  <a:pt x="6210" y="4262"/>
                </a:cubicBezTo>
                <a:cubicBezTo>
                  <a:pt x="6210" y="3995"/>
                  <a:pt x="6424" y="3638"/>
                  <a:pt x="6745" y="3299"/>
                </a:cubicBezTo>
                <a:cubicBezTo>
                  <a:pt x="7084" y="2978"/>
                  <a:pt x="7441" y="2764"/>
                  <a:pt x="7708" y="2764"/>
                </a:cubicBezTo>
                <a:cubicBezTo>
                  <a:pt x="7708" y="2496"/>
                  <a:pt x="7940" y="2139"/>
                  <a:pt x="8244" y="1800"/>
                </a:cubicBezTo>
                <a:cubicBezTo>
                  <a:pt x="8565" y="1479"/>
                  <a:pt x="8940" y="1283"/>
                  <a:pt x="9189" y="1265"/>
                </a:cubicBezTo>
                <a:cubicBezTo>
                  <a:pt x="8264" y="419"/>
                  <a:pt x="7081" y="0"/>
                  <a:pt x="5876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p35"/>
          <p:cNvSpPr txBox="1"/>
          <p:nvPr/>
        </p:nvSpPr>
        <p:spPr>
          <a:xfrm>
            <a:off x="7781625" y="1748500"/>
            <a:ext cx="41445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solidFill>
                <a:srgbClr val="6FCCDC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6FCCDC"/>
                </a:solidFill>
                <a:latin typeface="Oswald"/>
                <a:ea typeface="Oswald"/>
                <a:cs typeface="Oswald"/>
                <a:sym typeface="Oswald"/>
              </a:rPr>
              <a:t>      For 2023….</a:t>
            </a:r>
            <a:endParaRPr sz="4800">
              <a:solidFill>
                <a:srgbClr val="6FCCDC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03" name="Google Shape;403;p35"/>
          <p:cNvSpPr txBox="1"/>
          <p:nvPr/>
        </p:nvSpPr>
        <p:spPr>
          <a:xfrm>
            <a:off x="8977750" y="3636825"/>
            <a:ext cx="3262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Ken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36"/>
          <p:cNvSpPr txBox="1"/>
          <p:nvPr>
            <p:ph type="title"/>
          </p:nvPr>
        </p:nvSpPr>
        <p:spPr>
          <a:xfrm>
            <a:off x="1151264" y="1454400"/>
            <a:ext cx="6165600" cy="31608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3"/>
                </a:solidFill>
              </a:rPr>
              <a:t>COLLECTIONS</a:t>
            </a:r>
            <a:endParaRPr>
              <a:solidFill>
                <a:schemeClr val="accent3"/>
              </a:solidFill>
            </a:endParaRPr>
          </a:p>
        </p:txBody>
      </p:sp>
      <p:sp>
        <p:nvSpPr>
          <p:cNvPr id="409" name="Google Shape;409;p36"/>
          <p:cNvSpPr txBox="1"/>
          <p:nvPr>
            <p:ph idx="1" type="body"/>
          </p:nvPr>
        </p:nvSpPr>
        <p:spPr>
          <a:xfrm>
            <a:off x="1202171" y="4813250"/>
            <a:ext cx="6165600" cy="15651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2100"/>
              </a:spcAft>
              <a:buNone/>
            </a:pPr>
            <a:r>
              <a:rPr lang="en"/>
              <a:t>Lois and Dan Shewchuk</a:t>
            </a:r>
            <a:endParaRPr/>
          </a:p>
        </p:txBody>
      </p:sp>
      <p:pic>
        <p:nvPicPr>
          <p:cNvPr id="410" name="Google Shape;41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5700" y="1829738"/>
            <a:ext cx="3911376" cy="2616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7"/>
          <p:cNvSpPr txBox="1"/>
          <p:nvPr>
            <p:ph idx="4" type="title"/>
          </p:nvPr>
        </p:nvSpPr>
        <p:spPr>
          <a:xfrm>
            <a:off x="6041300" y="593375"/>
            <a:ext cx="5585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/>
              <a:t>2022 Receivables &amp; </a:t>
            </a:r>
            <a:r>
              <a:rPr lang="en" sz="3400"/>
              <a:t>Collections</a:t>
            </a:r>
            <a:endParaRPr sz="3400"/>
          </a:p>
        </p:txBody>
      </p:sp>
      <p:sp>
        <p:nvSpPr>
          <p:cNvPr id="416" name="Google Shape;416;p37"/>
          <p:cNvSpPr txBox="1"/>
          <p:nvPr>
            <p:ph idx="2" type="body"/>
          </p:nvPr>
        </p:nvSpPr>
        <p:spPr>
          <a:xfrm>
            <a:off x="1288400" y="3651300"/>
            <a:ext cx="4239000" cy="9252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Small claims 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17" name="Google Shape;417;p37"/>
          <p:cNvSpPr txBox="1"/>
          <p:nvPr>
            <p:ph idx="3" type="body"/>
          </p:nvPr>
        </p:nvSpPr>
        <p:spPr>
          <a:xfrm>
            <a:off x="1000125" y="2061400"/>
            <a:ext cx="4527300" cy="9252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Homes in membership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18" name="Google Shape;418;p37"/>
          <p:cNvSpPr txBox="1"/>
          <p:nvPr>
            <p:ph type="title"/>
          </p:nvPr>
        </p:nvSpPr>
        <p:spPr>
          <a:xfrm>
            <a:off x="5963063" y="1843913"/>
            <a:ext cx="3510300" cy="12573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252</a:t>
            </a:r>
            <a:endParaRPr/>
          </a:p>
        </p:txBody>
      </p:sp>
      <p:sp>
        <p:nvSpPr>
          <p:cNvPr id="419" name="Google Shape;419;p37"/>
          <p:cNvSpPr txBox="1"/>
          <p:nvPr>
            <p:ph idx="5" type="title"/>
          </p:nvPr>
        </p:nvSpPr>
        <p:spPr>
          <a:xfrm>
            <a:off x="5963063" y="3651300"/>
            <a:ext cx="3510300" cy="12573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</a:t>
            </a:r>
            <a:endParaRPr/>
          </a:p>
        </p:txBody>
      </p:sp>
      <p:sp>
        <p:nvSpPr>
          <p:cNvPr id="420" name="Google Shape;420;p37"/>
          <p:cNvSpPr txBox="1"/>
          <p:nvPr>
            <p:ph idx="6" type="title"/>
          </p:nvPr>
        </p:nvSpPr>
        <p:spPr>
          <a:xfrm>
            <a:off x="5963063" y="5173188"/>
            <a:ext cx="3510300" cy="12573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6</a:t>
            </a:r>
            <a:endParaRPr/>
          </a:p>
        </p:txBody>
      </p:sp>
      <p:sp>
        <p:nvSpPr>
          <p:cNvPr id="421" name="Google Shape;421;p37"/>
          <p:cNvSpPr txBox="1"/>
          <p:nvPr/>
        </p:nvSpPr>
        <p:spPr>
          <a:xfrm>
            <a:off x="1941425" y="5597350"/>
            <a:ext cx="3429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Liens</a:t>
            </a:r>
            <a:endParaRPr sz="30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22" name="Google Shape;422;p37"/>
          <p:cNvSpPr txBox="1"/>
          <p:nvPr/>
        </p:nvSpPr>
        <p:spPr>
          <a:xfrm>
            <a:off x="1277475" y="504275"/>
            <a:ext cx="41685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             Annual dues:  700.00</a:t>
            </a:r>
            <a:endParaRPr sz="29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38"/>
          <p:cNvSpPr txBox="1"/>
          <p:nvPr>
            <p:ph type="title"/>
          </p:nvPr>
        </p:nvSpPr>
        <p:spPr>
          <a:xfrm>
            <a:off x="765425" y="2039975"/>
            <a:ext cx="4458300" cy="23772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Anticipated Expenses and Capital Improvements in 2023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Google Shape;432;p39"/>
          <p:cNvPicPr preferRelativeResize="0"/>
          <p:nvPr/>
        </p:nvPicPr>
        <p:blipFill rotWithShape="1">
          <a:blip r:embed="rId3">
            <a:alphaModFix/>
          </a:blip>
          <a:srcRect b="2015" l="0" r="0" t="2015"/>
          <a:stretch/>
        </p:blipFill>
        <p:spPr>
          <a:xfrm>
            <a:off x="7084550" y="0"/>
            <a:ext cx="5107449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39"/>
          <p:cNvSpPr txBox="1"/>
          <p:nvPr>
            <p:ph type="title"/>
          </p:nvPr>
        </p:nvSpPr>
        <p:spPr>
          <a:xfrm>
            <a:off x="1669400" y="1050575"/>
            <a:ext cx="85302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Projected Capital Improvements </a:t>
            </a:r>
            <a:endParaRPr/>
          </a:p>
        </p:txBody>
      </p:sp>
      <p:sp>
        <p:nvSpPr>
          <p:cNvPr id="434" name="Google Shape;434;p39"/>
          <p:cNvSpPr txBox="1"/>
          <p:nvPr/>
        </p:nvSpPr>
        <p:spPr>
          <a:xfrm>
            <a:off x="1841950" y="2011425"/>
            <a:ext cx="3677400" cy="40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38150" lvl="0" marL="457200" rtl="0" algn="l">
              <a:spcBef>
                <a:spcPts val="0"/>
              </a:spcBef>
              <a:spcAft>
                <a:spcPts val="0"/>
              </a:spcAft>
              <a:buSzPts val="3300"/>
              <a:buFont typeface="Oswald"/>
              <a:buChar char="●"/>
            </a:pPr>
            <a:r>
              <a:rPr lang="en" sz="3300">
                <a:latin typeface="Oswald"/>
                <a:ea typeface="Oswald"/>
                <a:cs typeface="Oswald"/>
                <a:sym typeface="Oswald"/>
              </a:rPr>
              <a:t>Tennis courts refacing</a:t>
            </a:r>
            <a:endParaRPr sz="3300">
              <a:latin typeface="Oswald"/>
              <a:ea typeface="Oswald"/>
              <a:cs typeface="Oswald"/>
              <a:sym typeface="Oswald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latin typeface="Oswald"/>
                <a:ea typeface="Oswald"/>
                <a:cs typeface="Oswald"/>
                <a:sym typeface="Oswald"/>
              </a:rPr>
              <a:t>pickleball/tennis</a:t>
            </a:r>
            <a:endParaRPr sz="3300">
              <a:latin typeface="Oswald"/>
              <a:ea typeface="Oswald"/>
              <a:cs typeface="Oswald"/>
              <a:sym typeface="Oswald"/>
            </a:endParaRPr>
          </a:p>
          <a:p>
            <a:pPr indent="-438150" lvl="0" marL="457200" rtl="0" algn="l">
              <a:spcBef>
                <a:spcPts val="0"/>
              </a:spcBef>
              <a:spcAft>
                <a:spcPts val="0"/>
              </a:spcAft>
              <a:buSzPts val="3300"/>
              <a:buFont typeface="Oswald"/>
              <a:buChar char="●"/>
            </a:pPr>
            <a:r>
              <a:rPr lang="en" sz="3300">
                <a:latin typeface="Oswald"/>
                <a:ea typeface="Oswald"/>
                <a:cs typeface="Oswald"/>
                <a:sym typeface="Oswald"/>
              </a:rPr>
              <a:t>Curb appeal</a:t>
            </a:r>
            <a:endParaRPr sz="3300">
              <a:latin typeface="Oswald"/>
              <a:ea typeface="Oswald"/>
              <a:cs typeface="Oswald"/>
              <a:sym typeface="Oswald"/>
            </a:endParaRPr>
          </a:p>
          <a:p>
            <a:pPr indent="-438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Oswald"/>
              <a:buChar char="●"/>
            </a:pPr>
            <a:r>
              <a:rPr lang="en" sz="33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Picnic area enhancement</a:t>
            </a:r>
            <a:endParaRPr sz="33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300">
              <a:latin typeface="Oswald"/>
              <a:ea typeface="Oswald"/>
              <a:cs typeface="Oswald"/>
              <a:sym typeface="Oswald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5" name="Google Shape;435;p39"/>
          <p:cNvSpPr txBox="1"/>
          <p:nvPr/>
        </p:nvSpPr>
        <p:spPr>
          <a:xfrm>
            <a:off x="7751300" y="2259075"/>
            <a:ext cx="2772300" cy="21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latin typeface="Open Sans"/>
                <a:ea typeface="Open Sans"/>
                <a:cs typeface="Open Sans"/>
                <a:sym typeface="Open Sans"/>
              </a:rPr>
              <a:t>The bidding process will continue, still under discussion</a:t>
            </a:r>
            <a:endParaRPr sz="26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6" name="Google Shape;436;p39"/>
          <p:cNvSpPr txBox="1"/>
          <p:nvPr/>
        </p:nvSpPr>
        <p:spPr>
          <a:xfrm>
            <a:off x="6754100" y="5756575"/>
            <a:ext cx="5486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Sue Gordon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40"/>
          <p:cNvSpPr txBox="1"/>
          <p:nvPr>
            <p:ph type="title"/>
          </p:nvPr>
        </p:nvSpPr>
        <p:spPr>
          <a:xfrm>
            <a:off x="1669400" y="1050575"/>
            <a:ext cx="101394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Capital Improvement #1: Existing T</a:t>
            </a:r>
            <a:r>
              <a:rPr lang="en"/>
              <a:t>ennis</a:t>
            </a:r>
            <a:r>
              <a:rPr lang="en"/>
              <a:t> Courts </a:t>
            </a:r>
            <a:endParaRPr/>
          </a:p>
        </p:txBody>
      </p:sp>
      <p:sp>
        <p:nvSpPr>
          <p:cNvPr id="442" name="Google Shape;442;p40"/>
          <p:cNvSpPr txBox="1"/>
          <p:nvPr/>
        </p:nvSpPr>
        <p:spPr>
          <a:xfrm>
            <a:off x="416975" y="2011425"/>
            <a:ext cx="6517800" cy="45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38150" lvl="1" marL="914400" rtl="0" algn="l">
              <a:spcBef>
                <a:spcPts val="0"/>
              </a:spcBef>
              <a:spcAft>
                <a:spcPts val="0"/>
              </a:spcAft>
              <a:buSzPts val="3300"/>
              <a:buFont typeface="Oswald"/>
              <a:buChar char="○"/>
            </a:pPr>
            <a:r>
              <a:rPr lang="en" sz="3300">
                <a:latin typeface="Oswald"/>
                <a:ea typeface="Oswald"/>
                <a:cs typeface="Oswald"/>
                <a:sym typeface="Oswald"/>
              </a:rPr>
              <a:t>Asphalt</a:t>
            </a:r>
            <a:endParaRPr sz="3300">
              <a:latin typeface="Oswald"/>
              <a:ea typeface="Oswald"/>
              <a:cs typeface="Oswald"/>
              <a:sym typeface="Oswald"/>
            </a:endParaRPr>
          </a:p>
          <a:p>
            <a:pPr indent="-438150" lvl="1" marL="914400" rtl="0" algn="l">
              <a:spcBef>
                <a:spcPts val="0"/>
              </a:spcBef>
              <a:spcAft>
                <a:spcPts val="0"/>
              </a:spcAft>
              <a:buSzPts val="3300"/>
              <a:buFont typeface="Oswald"/>
              <a:buChar char="○"/>
            </a:pPr>
            <a:r>
              <a:rPr lang="en" sz="3300">
                <a:latin typeface="Oswald"/>
                <a:ea typeface="Oswald"/>
                <a:cs typeface="Oswald"/>
                <a:sym typeface="Oswald"/>
              </a:rPr>
              <a:t>Raising court by 1.5 inches</a:t>
            </a:r>
            <a:endParaRPr sz="3300">
              <a:latin typeface="Oswald"/>
              <a:ea typeface="Oswald"/>
              <a:cs typeface="Oswald"/>
              <a:sym typeface="Oswald"/>
            </a:endParaRPr>
          </a:p>
          <a:p>
            <a:pPr indent="-438150" lvl="1" marL="914400" rtl="0" algn="l">
              <a:spcBef>
                <a:spcPts val="0"/>
              </a:spcBef>
              <a:spcAft>
                <a:spcPts val="0"/>
              </a:spcAft>
              <a:buSzPts val="3300"/>
              <a:buFont typeface="Oswald"/>
              <a:buChar char="○"/>
            </a:pPr>
            <a:r>
              <a:rPr lang="en" sz="3300">
                <a:latin typeface="Oswald"/>
                <a:ea typeface="Oswald"/>
                <a:cs typeface="Oswald"/>
                <a:sym typeface="Oswald"/>
              </a:rPr>
              <a:t>Install new fencing &amp; access points</a:t>
            </a:r>
            <a:endParaRPr sz="3300">
              <a:latin typeface="Oswald"/>
              <a:ea typeface="Oswald"/>
              <a:cs typeface="Oswald"/>
              <a:sym typeface="Oswald"/>
            </a:endParaRPr>
          </a:p>
          <a:p>
            <a:pPr indent="-438150" lvl="1" marL="914400" rtl="0" algn="l">
              <a:spcBef>
                <a:spcPts val="0"/>
              </a:spcBef>
              <a:spcAft>
                <a:spcPts val="0"/>
              </a:spcAft>
              <a:buSzPts val="3300"/>
              <a:buFont typeface="Oswald"/>
              <a:buChar char="○"/>
            </a:pPr>
            <a:r>
              <a:rPr lang="en" sz="3300">
                <a:latin typeface="Oswald"/>
                <a:ea typeface="Oswald"/>
                <a:cs typeface="Oswald"/>
                <a:sym typeface="Oswald"/>
              </a:rPr>
              <a:t>4 pickleball courts</a:t>
            </a:r>
            <a:endParaRPr sz="3300">
              <a:latin typeface="Oswald"/>
              <a:ea typeface="Oswald"/>
              <a:cs typeface="Oswald"/>
              <a:sym typeface="Oswald"/>
            </a:endParaRPr>
          </a:p>
          <a:p>
            <a:pPr indent="-438150" lvl="1" marL="914400" rtl="0" algn="l">
              <a:spcBef>
                <a:spcPts val="0"/>
              </a:spcBef>
              <a:spcAft>
                <a:spcPts val="0"/>
              </a:spcAft>
              <a:buSzPts val="3300"/>
              <a:buFont typeface="Oswald"/>
              <a:buChar char="○"/>
            </a:pPr>
            <a:r>
              <a:rPr lang="en" sz="3300">
                <a:latin typeface="Oswald"/>
                <a:ea typeface="Oswald"/>
                <a:cs typeface="Oswald"/>
                <a:sym typeface="Oswald"/>
              </a:rPr>
              <a:t>Two tennis courts</a:t>
            </a:r>
            <a:endParaRPr sz="3300">
              <a:latin typeface="Oswald"/>
              <a:ea typeface="Oswald"/>
              <a:cs typeface="Oswald"/>
              <a:sym typeface="Oswald"/>
            </a:endParaRPr>
          </a:p>
          <a:p>
            <a:pPr indent="-438150" lvl="1" marL="914400" rtl="0" algn="l">
              <a:spcBef>
                <a:spcPts val="0"/>
              </a:spcBef>
              <a:spcAft>
                <a:spcPts val="0"/>
              </a:spcAft>
              <a:buSzPts val="3300"/>
              <a:buFont typeface="Oswald"/>
              <a:buChar char="○"/>
            </a:pPr>
            <a:r>
              <a:rPr lang="en" sz="3300">
                <a:latin typeface="Oswald"/>
                <a:ea typeface="Oswald"/>
                <a:cs typeface="Oswald"/>
                <a:sym typeface="Oswald"/>
              </a:rPr>
              <a:t>Enhanced locking system </a:t>
            </a:r>
            <a:endParaRPr sz="3300">
              <a:latin typeface="Oswald"/>
              <a:ea typeface="Oswald"/>
              <a:cs typeface="Oswald"/>
              <a:sym typeface="Oswald"/>
            </a:endParaRPr>
          </a:p>
          <a:p>
            <a:pPr indent="-438150" lvl="1" marL="914400" rtl="0" algn="l">
              <a:spcBef>
                <a:spcPts val="0"/>
              </a:spcBef>
              <a:spcAft>
                <a:spcPts val="0"/>
              </a:spcAft>
              <a:buSzPts val="3300"/>
              <a:buFont typeface="Oswald"/>
              <a:buChar char="○"/>
            </a:pPr>
            <a:r>
              <a:rPr lang="en" sz="3300">
                <a:latin typeface="Oswald"/>
                <a:ea typeface="Oswald"/>
                <a:cs typeface="Oswald"/>
                <a:sym typeface="Oswald"/>
              </a:rPr>
              <a:t>Handball court - additional pickle court </a:t>
            </a:r>
            <a:endParaRPr sz="3300">
              <a:latin typeface="Oswald"/>
              <a:ea typeface="Oswald"/>
              <a:cs typeface="Oswald"/>
              <a:sym typeface="Oswald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43" name="Google Shape;443;p40"/>
          <p:cNvSpPr txBox="1"/>
          <p:nvPr/>
        </p:nvSpPr>
        <p:spPr>
          <a:xfrm>
            <a:off x="6836900" y="4697475"/>
            <a:ext cx="52008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latin typeface="Open Sans"/>
                <a:ea typeface="Open Sans"/>
                <a:cs typeface="Open Sans"/>
                <a:sym typeface="Open Sans"/>
              </a:rPr>
              <a:t>The bidding process will continue, still under discussion</a:t>
            </a:r>
            <a:endParaRPr sz="26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44" name="Google Shape;444;p40"/>
          <p:cNvSpPr txBox="1"/>
          <p:nvPr/>
        </p:nvSpPr>
        <p:spPr>
          <a:xfrm>
            <a:off x="6754100" y="5756575"/>
            <a:ext cx="5486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Sue Gordon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45" name="Google Shape;44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34731" y="1912756"/>
            <a:ext cx="5005154" cy="268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3"/>
          <p:cNvSpPr txBox="1"/>
          <p:nvPr>
            <p:ph type="title"/>
          </p:nvPr>
        </p:nvSpPr>
        <p:spPr>
          <a:xfrm>
            <a:off x="5691725" y="1964975"/>
            <a:ext cx="5322600" cy="13248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Welcome</a:t>
            </a:r>
            <a:endParaRPr/>
          </a:p>
        </p:txBody>
      </p:sp>
      <p:sp>
        <p:nvSpPr>
          <p:cNvPr id="271" name="Google Shape;271;p23"/>
          <p:cNvSpPr txBox="1"/>
          <p:nvPr>
            <p:ph idx="1" type="body"/>
          </p:nvPr>
        </p:nvSpPr>
        <p:spPr>
          <a:xfrm>
            <a:off x="5754425" y="3609725"/>
            <a:ext cx="5862900" cy="2648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r">
              <a:spcBef>
                <a:spcPts val="21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None/>
            </a:pPr>
            <a:r>
              <a:rPr lang="en"/>
              <a:t>                                                       </a:t>
            </a:r>
            <a:endParaRPr/>
          </a:p>
        </p:txBody>
      </p:sp>
      <p:sp>
        <p:nvSpPr>
          <p:cNvPr id="272" name="Google Shape;272;p23"/>
          <p:cNvSpPr txBox="1"/>
          <p:nvPr/>
        </p:nvSpPr>
        <p:spPr>
          <a:xfrm>
            <a:off x="955625" y="1573975"/>
            <a:ext cx="5227800" cy="330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latin typeface="Griffy"/>
                <a:ea typeface="Griffy"/>
                <a:cs typeface="Griffy"/>
                <a:sym typeface="Griffy"/>
              </a:rPr>
              <a:t>Review of the 2022 Pool Season</a:t>
            </a:r>
            <a:endParaRPr sz="3100">
              <a:latin typeface="Griffy"/>
              <a:ea typeface="Griffy"/>
              <a:cs typeface="Griffy"/>
              <a:sym typeface="Griff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latin typeface="Griffy"/>
                <a:ea typeface="Griffy"/>
                <a:cs typeface="Griffy"/>
                <a:sym typeface="Griffy"/>
              </a:rPr>
              <a:t>7:30 PM</a:t>
            </a:r>
            <a:endParaRPr sz="3100">
              <a:latin typeface="Griffy"/>
              <a:ea typeface="Griffy"/>
              <a:cs typeface="Griffy"/>
              <a:sym typeface="Griff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latin typeface="Griffy"/>
                <a:ea typeface="Griffy"/>
                <a:cs typeface="Griffy"/>
                <a:sym typeface="Griffy"/>
              </a:rPr>
              <a:t>Half Hollow Hills </a:t>
            </a:r>
            <a:endParaRPr sz="3100">
              <a:latin typeface="Griffy"/>
              <a:ea typeface="Griffy"/>
              <a:cs typeface="Griffy"/>
              <a:sym typeface="Griff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latin typeface="Griffy"/>
                <a:ea typeface="Griffy"/>
                <a:cs typeface="Griffy"/>
                <a:sym typeface="Griffy"/>
              </a:rPr>
              <a:t>Community Library</a:t>
            </a:r>
            <a:endParaRPr sz="3100">
              <a:latin typeface="Griffy"/>
              <a:ea typeface="Griffy"/>
              <a:cs typeface="Griffy"/>
              <a:sym typeface="Griff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latin typeface="Griffy"/>
                <a:ea typeface="Griffy"/>
                <a:cs typeface="Griffy"/>
                <a:sym typeface="Griffy"/>
              </a:rPr>
              <a:t>Room 111- Lecture Room</a:t>
            </a:r>
            <a:endParaRPr sz="3100">
              <a:latin typeface="Griffy"/>
              <a:ea typeface="Griffy"/>
              <a:cs typeface="Griffy"/>
              <a:sym typeface="Griff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Griffy"/>
              <a:ea typeface="Griffy"/>
              <a:cs typeface="Griffy"/>
              <a:sym typeface="Griffy"/>
            </a:endParaRPr>
          </a:p>
        </p:txBody>
      </p:sp>
      <p:pic>
        <p:nvPicPr>
          <p:cNvPr id="273" name="Google Shape;27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55525" y="3429000"/>
            <a:ext cx="5189389" cy="282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Google Shape;450;p41"/>
          <p:cNvPicPr preferRelativeResize="0"/>
          <p:nvPr/>
        </p:nvPicPr>
        <p:blipFill rotWithShape="1">
          <a:blip r:embed="rId3">
            <a:alphaModFix/>
          </a:blip>
          <a:srcRect b="2015" l="0" r="0" t="2015"/>
          <a:stretch/>
        </p:blipFill>
        <p:spPr>
          <a:xfrm>
            <a:off x="7084550" y="0"/>
            <a:ext cx="5107449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41"/>
          <p:cNvSpPr txBox="1"/>
          <p:nvPr>
            <p:ph type="title"/>
          </p:nvPr>
        </p:nvSpPr>
        <p:spPr>
          <a:xfrm>
            <a:off x="1669400" y="1050575"/>
            <a:ext cx="99681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Capital Improvement 2 and 3: Beautification </a:t>
            </a:r>
            <a:endParaRPr/>
          </a:p>
        </p:txBody>
      </p:sp>
      <p:sp>
        <p:nvSpPr>
          <p:cNvPr id="452" name="Google Shape;452;p41"/>
          <p:cNvSpPr txBox="1"/>
          <p:nvPr/>
        </p:nvSpPr>
        <p:spPr>
          <a:xfrm>
            <a:off x="1841950" y="2011425"/>
            <a:ext cx="4995000" cy="252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38150" lvl="0" marL="457200" rtl="0" algn="l">
              <a:spcBef>
                <a:spcPts val="0"/>
              </a:spcBef>
              <a:spcAft>
                <a:spcPts val="0"/>
              </a:spcAft>
              <a:buSzPts val="3300"/>
              <a:buFont typeface="Oswald"/>
              <a:buChar char="●"/>
            </a:pPr>
            <a:r>
              <a:rPr lang="en" sz="3300">
                <a:latin typeface="Oswald"/>
                <a:ea typeface="Oswald"/>
                <a:cs typeface="Oswald"/>
                <a:sym typeface="Oswald"/>
              </a:rPr>
              <a:t>Curb appeal</a:t>
            </a:r>
            <a:endParaRPr sz="3300">
              <a:latin typeface="Oswald"/>
              <a:ea typeface="Oswald"/>
              <a:cs typeface="Oswald"/>
              <a:sym typeface="Oswald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latin typeface="Oswald"/>
                <a:ea typeface="Oswald"/>
                <a:cs typeface="Oswald"/>
                <a:sym typeface="Oswald"/>
              </a:rPr>
              <a:t>   </a:t>
            </a:r>
            <a:endParaRPr sz="3300">
              <a:latin typeface="Oswald"/>
              <a:ea typeface="Oswald"/>
              <a:cs typeface="Oswald"/>
              <a:sym typeface="Oswald"/>
            </a:endParaRPr>
          </a:p>
          <a:p>
            <a:pPr indent="-438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Oswald"/>
              <a:buChar char="●"/>
            </a:pPr>
            <a:r>
              <a:rPr lang="en" sz="33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Picnic area enhancement</a:t>
            </a:r>
            <a:endParaRPr sz="33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300">
              <a:latin typeface="Oswald"/>
              <a:ea typeface="Oswald"/>
              <a:cs typeface="Oswald"/>
              <a:sym typeface="Oswald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53" name="Google Shape;453;p41"/>
          <p:cNvSpPr txBox="1"/>
          <p:nvPr/>
        </p:nvSpPr>
        <p:spPr>
          <a:xfrm>
            <a:off x="7751300" y="2259075"/>
            <a:ext cx="2772300" cy="21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latin typeface="Open Sans"/>
                <a:ea typeface="Open Sans"/>
                <a:cs typeface="Open Sans"/>
                <a:sym typeface="Open Sans"/>
              </a:rPr>
              <a:t>The bidding process will continue, still under discussion</a:t>
            </a:r>
            <a:endParaRPr sz="26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54" name="Google Shape;454;p41"/>
          <p:cNvSpPr txBox="1"/>
          <p:nvPr/>
        </p:nvSpPr>
        <p:spPr>
          <a:xfrm>
            <a:off x="6754100" y="5756575"/>
            <a:ext cx="5486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Sue Gordon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42"/>
          <p:cNvSpPr txBox="1"/>
          <p:nvPr>
            <p:ph type="title"/>
          </p:nvPr>
        </p:nvSpPr>
        <p:spPr>
          <a:xfrm>
            <a:off x="415600" y="974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tentative timeline </a:t>
            </a:r>
            <a:endParaRPr/>
          </a:p>
        </p:txBody>
      </p:sp>
      <p:sp>
        <p:nvSpPr>
          <p:cNvPr id="460" name="Google Shape;460;p42"/>
          <p:cNvSpPr txBox="1"/>
          <p:nvPr>
            <p:ph idx="1" type="subTitle"/>
          </p:nvPr>
        </p:nvSpPr>
        <p:spPr>
          <a:xfrm>
            <a:off x="601150" y="2157649"/>
            <a:ext cx="2222100" cy="636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2100"/>
              </a:spcAft>
              <a:buNone/>
            </a:pPr>
            <a:r>
              <a:rPr lang="en">
                <a:solidFill>
                  <a:schemeClr val="dk1"/>
                </a:solidFill>
              </a:rPr>
              <a:t>April -May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61" name="Google Shape;461;p42"/>
          <p:cNvSpPr txBox="1"/>
          <p:nvPr>
            <p:ph idx="7" type="body"/>
          </p:nvPr>
        </p:nvSpPr>
        <p:spPr>
          <a:xfrm>
            <a:off x="2881875" y="2781850"/>
            <a:ext cx="2126700" cy="2954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</a:rPr>
              <a:t>Landscaping</a:t>
            </a:r>
            <a:r>
              <a:rPr lang="en" sz="2100">
                <a:solidFill>
                  <a:schemeClr val="dk1"/>
                </a:solidFill>
              </a:rPr>
              <a:t> </a:t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210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</a:rPr>
              <a:t>     Inspections</a:t>
            </a:r>
            <a:endParaRPr sz="21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210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</a:rPr>
              <a:t>Grounds prep.</a:t>
            </a:r>
            <a:endParaRPr sz="21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210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</a:rPr>
              <a:t>Fri-Sun ope</a:t>
            </a:r>
            <a:r>
              <a:rPr lang="en" sz="1800">
                <a:solidFill>
                  <a:schemeClr val="dk1"/>
                </a:solidFill>
              </a:rPr>
              <a:t>n 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21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2100"/>
              </a:spcBef>
              <a:spcAft>
                <a:spcPts val="210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462" name="Google Shape;462;p42"/>
          <p:cNvSpPr txBox="1"/>
          <p:nvPr>
            <p:ph idx="2" type="subTitle"/>
          </p:nvPr>
        </p:nvSpPr>
        <p:spPr>
          <a:xfrm>
            <a:off x="2881882" y="2316000"/>
            <a:ext cx="1930800" cy="606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2100"/>
              </a:spcAft>
              <a:buNone/>
            </a:pPr>
            <a:r>
              <a:rPr lang="en">
                <a:solidFill>
                  <a:schemeClr val="dk1"/>
                </a:solidFill>
              </a:rPr>
              <a:t>May-June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63" name="Google Shape;463;p42"/>
          <p:cNvSpPr txBox="1"/>
          <p:nvPr>
            <p:ph idx="8" type="body"/>
          </p:nvPr>
        </p:nvSpPr>
        <p:spPr>
          <a:xfrm>
            <a:off x="5162600" y="2316000"/>
            <a:ext cx="1930800" cy="3252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21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</a:rPr>
              <a:t>Half days 3rd week of June</a:t>
            </a:r>
            <a:endParaRPr sz="2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21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</a:rPr>
              <a:t>Now Open 7 days a week</a:t>
            </a:r>
            <a:endParaRPr sz="22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2100"/>
              </a:spcBef>
              <a:spcAft>
                <a:spcPts val="21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64" name="Google Shape;464;p42"/>
          <p:cNvSpPr txBox="1"/>
          <p:nvPr>
            <p:ph idx="3" type="subTitle"/>
          </p:nvPr>
        </p:nvSpPr>
        <p:spPr>
          <a:xfrm>
            <a:off x="5162615" y="2342500"/>
            <a:ext cx="1930800" cy="606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2100"/>
              </a:spcAft>
              <a:buNone/>
            </a:pPr>
            <a:r>
              <a:rPr lang="en">
                <a:solidFill>
                  <a:schemeClr val="dk1"/>
                </a:solidFill>
              </a:rPr>
              <a:t>End of June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65" name="Google Shape;465;p42"/>
          <p:cNvSpPr txBox="1"/>
          <p:nvPr>
            <p:ph idx="9" type="body"/>
          </p:nvPr>
        </p:nvSpPr>
        <p:spPr>
          <a:xfrm>
            <a:off x="7443350" y="2949400"/>
            <a:ext cx="1930800" cy="2619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</a:rPr>
              <a:t>4th of July event</a:t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210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</a:rPr>
              <a:t>Ice cream social</a:t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210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</a:rPr>
              <a:t>Family night</a:t>
            </a:r>
            <a:endParaRPr sz="21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2100"/>
              </a:spcBef>
              <a:spcAft>
                <a:spcPts val="21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66" name="Google Shape;466;p42"/>
          <p:cNvSpPr txBox="1"/>
          <p:nvPr>
            <p:ph idx="4" type="subTitle"/>
          </p:nvPr>
        </p:nvSpPr>
        <p:spPr>
          <a:xfrm>
            <a:off x="7443347" y="2342500"/>
            <a:ext cx="1930800" cy="606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2100"/>
              </a:spcAft>
              <a:buNone/>
            </a:pPr>
            <a:r>
              <a:rPr lang="en">
                <a:solidFill>
                  <a:schemeClr val="dk1"/>
                </a:solidFill>
              </a:rPr>
              <a:t>July - Aug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67" name="Google Shape;467;p42"/>
          <p:cNvSpPr txBox="1"/>
          <p:nvPr>
            <p:ph idx="5" type="subTitle"/>
          </p:nvPr>
        </p:nvSpPr>
        <p:spPr>
          <a:xfrm>
            <a:off x="9724079" y="2316000"/>
            <a:ext cx="1930800" cy="606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2100"/>
              </a:spcAft>
              <a:buNone/>
            </a:pPr>
            <a:r>
              <a:rPr lang="en">
                <a:solidFill>
                  <a:schemeClr val="dk1"/>
                </a:solidFill>
              </a:rPr>
              <a:t>September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68" name="Google Shape;468;p42"/>
          <p:cNvSpPr txBox="1"/>
          <p:nvPr>
            <p:ph idx="6" type="body"/>
          </p:nvPr>
        </p:nvSpPr>
        <p:spPr>
          <a:xfrm>
            <a:off x="601150" y="2011200"/>
            <a:ext cx="2222100" cy="35574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21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</a:rPr>
              <a:t>Preparations for Opening Day Lunch</a:t>
            </a:r>
            <a:endParaRPr sz="2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21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</a:rPr>
              <a:t>Install diving board</a:t>
            </a:r>
            <a:endParaRPr sz="2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21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</a:rPr>
              <a:t>Install heater</a:t>
            </a:r>
            <a:endParaRPr sz="22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2100"/>
              </a:spcBef>
              <a:spcAft>
                <a:spcPts val="210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</a:endParaRPr>
          </a:p>
        </p:txBody>
      </p:sp>
      <p:sp>
        <p:nvSpPr>
          <p:cNvPr id="469" name="Google Shape;469;p42"/>
          <p:cNvSpPr txBox="1"/>
          <p:nvPr>
            <p:ph idx="13" type="body"/>
          </p:nvPr>
        </p:nvSpPr>
        <p:spPr>
          <a:xfrm>
            <a:off x="9724100" y="2998325"/>
            <a:ext cx="1930800" cy="2619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</a:rPr>
              <a:t>Family Fun Day</a:t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2100"/>
              </a:spcBef>
              <a:spcAft>
                <a:spcPts val="2100"/>
              </a:spcAft>
              <a:buNone/>
            </a:pPr>
            <a:r>
              <a:rPr lang="en" sz="2100">
                <a:solidFill>
                  <a:schemeClr val="dk1"/>
                </a:solidFill>
              </a:rPr>
              <a:t>Closing of pools</a:t>
            </a:r>
            <a:endParaRPr sz="2100">
              <a:solidFill>
                <a:schemeClr val="dk1"/>
              </a:solidFill>
            </a:endParaRPr>
          </a:p>
        </p:txBody>
      </p:sp>
      <p:sp>
        <p:nvSpPr>
          <p:cNvPr id="470" name="Google Shape;470;p42"/>
          <p:cNvSpPr/>
          <p:nvPr/>
        </p:nvSpPr>
        <p:spPr>
          <a:xfrm rot="5400000">
            <a:off x="2300438" y="2011188"/>
            <a:ext cx="522900" cy="522900"/>
          </a:xfrm>
          <a:prstGeom prst="mathMultiply">
            <a:avLst>
              <a:gd fmla="val 23520" name="adj1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1" name="Google Shape;471;p42"/>
          <p:cNvSpPr/>
          <p:nvPr/>
        </p:nvSpPr>
        <p:spPr>
          <a:xfrm rot="5400000">
            <a:off x="2904963" y="2176338"/>
            <a:ext cx="192600" cy="192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2" name="Google Shape;472;p42"/>
          <p:cNvSpPr/>
          <p:nvPr/>
        </p:nvSpPr>
        <p:spPr>
          <a:xfrm rot="5400000">
            <a:off x="9154500" y="4821738"/>
            <a:ext cx="522900" cy="522900"/>
          </a:xfrm>
          <a:prstGeom prst="mathMultiply">
            <a:avLst>
              <a:gd fmla="val 23520" name="adj1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3" name="Google Shape;473;p42"/>
          <p:cNvSpPr/>
          <p:nvPr/>
        </p:nvSpPr>
        <p:spPr>
          <a:xfrm rot="5400000">
            <a:off x="9759025" y="4986888"/>
            <a:ext cx="192600" cy="192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43"/>
          <p:cNvSpPr txBox="1"/>
          <p:nvPr>
            <p:ph type="title"/>
          </p:nvPr>
        </p:nvSpPr>
        <p:spPr>
          <a:xfrm>
            <a:off x="291425" y="1660175"/>
            <a:ext cx="59343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WWW.HHPRC.CLUB</a:t>
            </a:r>
            <a:endParaRPr/>
          </a:p>
        </p:txBody>
      </p:sp>
      <p:grpSp>
        <p:nvGrpSpPr>
          <p:cNvPr id="479" name="Google Shape;479;p43"/>
          <p:cNvGrpSpPr/>
          <p:nvPr/>
        </p:nvGrpSpPr>
        <p:grpSpPr>
          <a:xfrm>
            <a:off x="6225755" y="1476224"/>
            <a:ext cx="5124227" cy="4274176"/>
            <a:chOff x="1295330" y="1868507"/>
            <a:chExt cx="4365503" cy="3647530"/>
          </a:xfrm>
        </p:grpSpPr>
        <p:grpSp>
          <p:nvGrpSpPr>
            <p:cNvPr id="480" name="Google Shape;480;p43"/>
            <p:cNvGrpSpPr/>
            <p:nvPr/>
          </p:nvGrpSpPr>
          <p:grpSpPr>
            <a:xfrm>
              <a:off x="1295330" y="1868507"/>
              <a:ext cx="4365503" cy="3647530"/>
              <a:chOff x="6679223" y="1947864"/>
              <a:chExt cx="3956410" cy="3325308"/>
            </a:xfrm>
          </p:grpSpPr>
          <p:grpSp>
            <p:nvGrpSpPr>
              <p:cNvPr id="481" name="Google Shape;481;p43"/>
              <p:cNvGrpSpPr/>
              <p:nvPr/>
            </p:nvGrpSpPr>
            <p:grpSpPr>
              <a:xfrm>
                <a:off x="7996402" y="4725653"/>
                <a:ext cx="1328920" cy="547519"/>
                <a:chOff x="7059929" y="5060917"/>
                <a:chExt cx="1328920" cy="547519"/>
              </a:xfrm>
            </p:grpSpPr>
            <p:sp>
              <p:nvSpPr>
                <p:cNvPr id="482" name="Google Shape;482;p43"/>
                <p:cNvSpPr/>
                <p:nvPr/>
              </p:nvSpPr>
              <p:spPr>
                <a:xfrm rot="10800000">
                  <a:off x="7059929" y="5578436"/>
                  <a:ext cx="1322100" cy="30000"/>
                </a:xfrm>
                <a:prstGeom prst="trapezoid">
                  <a:avLst>
                    <a:gd fmla="val 142327" name="adj"/>
                  </a:avLst>
                </a:prstGeom>
                <a:solidFill>
                  <a:srgbClr val="707887"/>
                </a:solidFill>
                <a:ln>
                  <a:noFill/>
                </a:ln>
                <a:effectLst>
                  <a:outerShdw blurRad="63500" sx="102000" rotWithShape="0" algn="ctr" sy="102000">
                    <a:srgbClr val="000000">
                      <a:alpha val="40000"/>
                    </a:srgbClr>
                  </a:outerShdw>
                </a:effectLst>
              </p:spPr>
              <p:txBody>
                <a:bodyPr anchorCtr="0" anchor="ctr" bIns="60925" lIns="121900" spcFirstLastPara="1" rIns="121900" wrap="square" tIns="60925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2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3" name="Google Shape;483;p43"/>
                <p:cNvSpPr/>
                <p:nvPr/>
              </p:nvSpPr>
              <p:spPr>
                <a:xfrm>
                  <a:off x="7187465" y="5060917"/>
                  <a:ext cx="1067100" cy="428400"/>
                </a:xfrm>
                <a:prstGeom prst="trapezoid">
                  <a:avLst>
                    <a:gd fmla="val 15083" name="adj"/>
                  </a:avLst>
                </a:prstGeom>
                <a:solidFill>
                  <a:srgbClr val="D8D8D8"/>
                </a:solidFill>
                <a:ln>
                  <a:noFill/>
                </a:ln>
                <a:effectLst>
                  <a:outerShdw blurRad="63500" sx="102000" rotWithShape="0" algn="ctr" sy="102000">
                    <a:srgbClr val="000000">
                      <a:alpha val="40000"/>
                    </a:srgbClr>
                  </a:outerShdw>
                </a:effectLst>
              </p:spPr>
              <p:txBody>
                <a:bodyPr anchorCtr="0" anchor="ctr" bIns="60925" lIns="121900" spcFirstLastPara="1" rIns="121900" wrap="square" tIns="60925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2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4" name="Google Shape;484;p43"/>
                <p:cNvSpPr/>
                <p:nvPr/>
              </p:nvSpPr>
              <p:spPr>
                <a:xfrm>
                  <a:off x="7066749" y="5488243"/>
                  <a:ext cx="1322100" cy="93600"/>
                </a:xfrm>
                <a:prstGeom prst="trapezoid">
                  <a:avLst>
                    <a:gd fmla="val 142327" name="adj"/>
                  </a:avLst>
                </a:prstGeom>
                <a:solidFill>
                  <a:srgbClr val="FFFFFF"/>
                </a:solidFill>
                <a:ln>
                  <a:noFill/>
                </a:ln>
                <a:effectLst>
                  <a:outerShdw blurRad="63500" sx="102000" rotWithShape="0" algn="ctr" sy="102000">
                    <a:srgbClr val="000000">
                      <a:alpha val="40000"/>
                    </a:srgbClr>
                  </a:outerShdw>
                </a:effectLst>
              </p:spPr>
              <p:txBody>
                <a:bodyPr anchorCtr="0" anchor="ctr" bIns="60925" lIns="121900" spcFirstLastPara="1" rIns="121900" wrap="square" tIns="60925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2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85" name="Google Shape;485;p43"/>
              <p:cNvGrpSpPr/>
              <p:nvPr/>
            </p:nvGrpSpPr>
            <p:grpSpPr>
              <a:xfrm>
                <a:off x="6679223" y="1947864"/>
                <a:ext cx="3956410" cy="2777787"/>
                <a:chOff x="5742750" y="2283128"/>
                <a:chExt cx="3956410" cy="2777787"/>
              </a:xfrm>
            </p:grpSpPr>
            <p:sp>
              <p:nvSpPr>
                <p:cNvPr id="486" name="Google Shape;486;p43"/>
                <p:cNvSpPr/>
                <p:nvPr/>
              </p:nvSpPr>
              <p:spPr>
                <a:xfrm>
                  <a:off x="5742760" y="2283128"/>
                  <a:ext cx="3956400" cy="2777700"/>
                </a:xfrm>
                <a:prstGeom prst="roundRect">
                  <a:avLst>
                    <a:gd fmla="val 3377" name="adj"/>
                  </a:avLst>
                </a:prstGeom>
                <a:solidFill>
                  <a:srgbClr val="262626"/>
                </a:solidFill>
                <a:ln cap="flat" cmpd="sng" w="12700">
                  <a:solidFill>
                    <a:srgbClr val="393536"/>
                  </a:solidFill>
                  <a:prstDash val="solid"/>
                  <a:miter lim="800000"/>
                  <a:headEnd len="sm" w="sm" type="none"/>
                  <a:tailEnd len="sm" w="sm" type="none"/>
                </a:ln>
                <a:effectLst>
                  <a:outerShdw blurRad="63500" sx="102000" rotWithShape="0" algn="ctr" sy="102000">
                    <a:srgbClr val="000000">
                      <a:alpha val="40000"/>
                    </a:srgbClr>
                  </a:outerShdw>
                </a:effectLst>
              </p:spPr>
              <p:txBody>
                <a:bodyPr anchorCtr="0" anchor="ctr" bIns="60925" lIns="121900" spcFirstLastPara="1" rIns="121900" wrap="square" tIns="60925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2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7" name="Google Shape;487;p43"/>
                <p:cNvSpPr/>
                <p:nvPr/>
              </p:nvSpPr>
              <p:spPr>
                <a:xfrm rot="10800000">
                  <a:off x="5742750" y="4752515"/>
                  <a:ext cx="3956400" cy="308400"/>
                </a:xfrm>
                <a:prstGeom prst="round2SameRect">
                  <a:avLst>
                    <a:gd fmla="val 19571" name="adj1"/>
                    <a:gd fmla="val 0" name="adj2"/>
                  </a:avLst>
                </a:prstGeom>
                <a:solidFill>
                  <a:srgbClr val="FFFFFF"/>
                </a:solidFill>
                <a:ln cap="flat" cmpd="sng" w="12700">
                  <a:solidFill>
                    <a:srgbClr val="C6CFD6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60925" lIns="121900" spcFirstLastPara="1" rIns="121900" wrap="square" tIns="60925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2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488" name="Google Shape;488;p43"/>
            <p:cNvSpPr/>
            <p:nvPr/>
          </p:nvSpPr>
          <p:spPr>
            <a:xfrm>
              <a:off x="3370018" y="1929853"/>
              <a:ext cx="108000" cy="1080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9" name="Google Shape;489;p43"/>
          <p:cNvSpPr txBox="1"/>
          <p:nvPr>
            <p:ph idx="1" type="body"/>
          </p:nvPr>
        </p:nvSpPr>
        <p:spPr>
          <a:xfrm>
            <a:off x="1179050" y="2859700"/>
            <a:ext cx="4629900" cy="1984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2100"/>
              </a:spcAft>
              <a:buNone/>
            </a:pPr>
            <a:r>
              <a:rPr b="1" lang="en" sz="2000"/>
              <a:t>Please visit us at hhprc.club for   more neighborhood information.</a:t>
            </a:r>
            <a:endParaRPr b="1" sz="2000"/>
          </a:p>
        </p:txBody>
      </p:sp>
      <p:pic>
        <p:nvPicPr>
          <p:cNvPr id="490" name="Google Shape;490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64600" y="1476225"/>
            <a:ext cx="5046525" cy="30192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5" name="Google Shape;495;p44"/>
          <p:cNvGrpSpPr/>
          <p:nvPr/>
        </p:nvGrpSpPr>
        <p:grpSpPr>
          <a:xfrm>
            <a:off x="517597" y="969728"/>
            <a:ext cx="3357720" cy="4918548"/>
            <a:chOff x="6953045" y="1252870"/>
            <a:chExt cx="3186600" cy="4559700"/>
          </a:xfrm>
        </p:grpSpPr>
        <p:sp>
          <p:nvSpPr>
            <p:cNvPr id="496" name="Google Shape;496;p44"/>
            <p:cNvSpPr/>
            <p:nvPr/>
          </p:nvSpPr>
          <p:spPr>
            <a:xfrm>
              <a:off x="6953045" y="1252870"/>
              <a:ext cx="3186600" cy="4559700"/>
            </a:xfrm>
            <a:prstGeom prst="roundRect">
              <a:avLst>
                <a:gd fmla="val 4487" name="adj"/>
              </a:avLst>
            </a:prstGeom>
            <a:solidFill>
              <a:srgbClr val="262626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7" name="Google Shape;497;p44"/>
            <p:cNvSpPr/>
            <p:nvPr/>
          </p:nvSpPr>
          <p:spPr>
            <a:xfrm>
              <a:off x="8413309" y="5416847"/>
              <a:ext cx="216000" cy="216000"/>
            </a:xfrm>
            <a:prstGeom prst="ellipse">
              <a:avLst/>
            </a:prstGeom>
            <a:solidFill>
              <a:srgbClr val="171717"/>
            </a:solidFill>
            <a:ln>
              <a:noFill/>
            </a:ln>
          </p:spPr>
          <p:txBody>
            <a:bodyPr anchorCtr="0" anchor="ctr" bIns="60925" lIns="120000" spcFirstLastPara="1" rIns="121900" wrap="square" tIns="609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8" name="Google Shape;498;p44"/>
            <p:cNvSpPr/>
            <p:nvPr/>
          </p:nvSpPr>
          <p:spPr>
            <a:xfrm>
              <a:off x="9770818" y="1396453"/>
              <a:ext cx="97200" cy="97200"/>
            </a:xfrm>
            <a:prstGeom prst="ellipse">
              <a:avLst/>
            </a:prstGeom>
            <a:solidFill>
              <a:srgbClr val="171717"/>
            </a:solidFill>
            <a:ln>
              <a:noFill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9" name="Google Shape;499;p44"/>
          <p:cNvSpPr txBox="1"/>
          <p:nvPr>
            <p:ph idx="1" type="body"/>
          </p:nvPr>
        </p:nvSpPr>
        <p:spPr>
          <a:xfrm>
            <a:off x="5825900" y="3118025"/>
            <a:ext cx="5581500" cy="20496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2100"/>
              </a:spcAft>
              <a:buNone/>
            </a:pPr>
            <a:r>
              <a:rPr lang="en"/>
              <a:t>I</a:t>
            </a:r>
            <a:endParaRPr/>
          </a:p>
        </p:txBody>
      </p:sp>
      <p:sp>
        <p:nvSpPr>
          <p:cNvPr id="500" name="Google Shape;500;p44"/>
          <p:cNvSpPr txBox="1"/>
          <p:nvPr/>
        </p:nvSpPr>
        <p:spPr>
          <a:xfrm>
            <a:off x="2272650" y="4402150"/>
            <a:ext cx="2750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01" name="Google Shape;501;p44"/>
          <p:cNvSpPr txBox="1"/>
          <p:nvPr/>
        </p:nvSpPr>
        <p:spPr>
          <a:xfrm>
            <a:off x="517525" y="1354925"/>
            <a:ext cx="3357600" cy="62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rPr>
              <a:t>Toddlers &amp; little ones weekly events:</a:t>
            </a:r>
            <a:endParaRPr sz="2800">
              <a:solidFill>
                <a:schemeClr val="lt1"/>
              </a:solidFill>
              <a:latin typeface="Abril Fatface"/>
              <a:ea typeface="Abril Fatface"/>
              <a:cs typeface="Abril Fatface"/>
              <a:sym typeface="Abril Fatfac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bril Fatface"/>
              <a:ea typeface="Abril Fatface"/>
              <a:cs typeface="Abril Fatface"/>
              <a:sym typeface="Abril Fatfac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bril Fatface"/>
              <a:ea typeface="Abril Fatface"/>
              <a:cs typeface="Abril Fatface"/>
              <a:sym typeface="Abril Fatfac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rPr>
              <a:t>Swimming  lessons</a:t>
            </a:r>
            <a:endParaRPr sz="2800">
              <a:solidFill>
                <a:schemeClr val="lt1"/>
              </a:solidFill>
              <a:latin typeface="Abril Fatface"/>
              <a:ea typeface="Abril Fatface"/>
              <a:cs typeface="Abril Fatface"/>
              <a:sym typeface="Abril Fatfac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bril Fatface"/>
              <a:ea typeface="Abril Fatface"/>
              <a:cs typeface="Abril Fatface"/>
              <a:sym typeface="Abril Fatfac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rPr>
              <a:t>Creative play</a:t>
            </a:r>
            <a:endParaRPr sz="2800">
              <a:solidFill>
                <a:schemeClr val="lt1"/>
              </a:solidFill>
              <a:latin typeface="Abril Fatface"/>
              <a:ea typeface="Abril Fatface"/>
              <a:cs typeface="Abril Fatface"/>
              <a:sym typeface="Abril Fatfac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Abril Fatface"/>
              <a:ea typeface="Abril Fatface"/>
              <a:cs typeface="Abril Fatface"/>
              <a:sym typeface="Abril Fatfac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Abril Fatface"/>
              <a:ea typeface="Abril Fatface"/>
              <a:cs typeface="Abril Fatface"/>
              <a:sym typeface="Abril Fatfac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Abril Fatface"/>
              <a:ea typeface="Abril Fatface"/>
              <a:cs typeface="Abril Fatface"/>
              <a:sym typeface="Abril Fatfac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Abril Fatface"/>
              <a:ea typeface="Abril Fatface"/>
              <a:cs typeface="Abril Fatface"/>
              <a:sym typeface="Abril Fatfac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Abril Fatface"/>
              <a:ea typeface="Abril Fatface"/>
              <a:cs typeface="Abril Fatface"/>
              <a:sym typeface="Abril Fatfac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Abril Fatface"/>
              <a:ea typeface="Abril Fatface"/>
              <a:cs typeface="Abril Fatface"/>
              <a:sym typeface="Abril Fatfac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Abril Fatface"/>
              <a:ea typeface="Abril Fatface"/>
              <a:cs typeface="Abril Fatface"/>
              <a:sym typeface="Abril Fatface"/>
            </a:endParaRPr>
          </a:p>
        </p:txBody>
      </p:sp>
      <p:grpSp>
        <p:nvGrpSpPr>
          <p:cNvPr id="502" name="Google Shape;502;p44"/>
          <p:cNvGrpSpPr/>
          <p:nvPr/>
        </p:nvGrpSpPr>
        <p:grpSpPr>
          <a:xfrm>
            <a:off x="4574425" y="969725"/>
            <a:ext cx="3930034" cy="4918548"/>
            <a:chOff x="6953045" y="1252870"/>
            <a:chExt cx="3186600" cy="4559700"/>
          </a:xfrm>
        </p:grpSpPr>
        <p:sp>
          <p:nvSpPr>
            <p:cNvPr id="503" name="Google Shape;503;p44"/>
            <p:cNvSpPr/>
            <p:nvPr/>
          </p:nvSpPr>
          <p:spPr>
            <a:xfrm>
              <a:off x="6953045" y="1252870"/>
              <a:ext cx="3186600" cy="4559700"/>
            </a:xfrm>
            <a:prstGeom prst="roundRect">
              <a:avLst>
                <a:gd fmla="val 4487" name="adj"/>
              </a:avLst>
            </a:prstGeom>
            <a:solidFill>
              <a:srgbClr val="262626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4" name="Google Shape;504;p44"/>
            <p:cNvSpPr/>
            <p:nvPr/>
          </p:nvSpPr>
          <p:spPr>
            <a:xfrm>
              <a:off x="8413309" y="5416847"/>
              <a:ext cx="216000" cy="216000"/>
            </a:xfrm>
            <a:prstGeom prst="ellipse">
              <a:avLst/>
            </a:prstGeom>
            <a:solidFill>
              <a:srgbClr val="171717"/>
            </a:solidFill>
            <a:ln>
              <a:noFill/>
            </a:ln>
          </p:spPr>
          <p:txBody>
            <a:bodyPr anchorCtr="0" anchor="ctr" bIns="60925" lIns="120000" spcFirstLastPara="1" rIns="121900" wrap="square" tIns="609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5" name="Google Shape;505;p44"/>
            <p:cNvSpPr/>
            <p:nvPr/>
          </p:nvSpPr>
          <p:spPr>
            <a:xfrm>
              <a:off x="9770818" y="1396453"/>
              <a:ext cx="97200" cy="97200"/>
            </a:xfrm>
            <a:prstGeom prst="ellipse">
              <a:avLst/>
            </a:prstGeom>
            <a:solidFill>
              <a:srgbClr val="171717"/>
            </a:solidFill>
            <a:ln>
              <a:noFill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6" name="Google Shape;506;p44"/>
          <p:cNvSpPr txBox="1"/>
          <p:nvPr/>
        </p:nvSpPr>
        <p:spPr>
          <a:xfrm>
            <a:off x="4642725" y="3996850"/>
            <a:ext cx="11509500" cy="24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rPr>
              <a:t>Social Media support:</a:t>
            </a:r>
            <a:endParaRPr sz="3000">
              <a:solidFill>
                <a:schemeClr val="lt1"/>
              </a:solidFill>
              <a:latin typeface="Abril Fatface"/>
              <a:ea typeface="Abril Fatface"/>
              <a:cs typeface="Abril Fatface"/>
              <a:sym typeface="Abril Fatface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bril Fatface"/>
              <a:buChar char="●"/>
            </a:pPr>
            <a:r>
              <a:rPr lang="en" sz="30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rPr>
              <a:t>Facebook</a:t>
            </a:r>
            <a:endParaRPr sz="3000">
              <a:solidFill>
                <a:schemeClr val="lt1"/>
              </a:solidFill>
              <a:latin typeface="Abril Fatface"/>
              <a:ea typeface="Abril Fatface"/>
              <a:cs typeface="Abril Fatface"/>
              <a:sym typeface="Abril Fatface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bril Fatface"/>
              <a:buChar char="●"/>
            </a:pPr>
            <a:r>
              <a:rPr lang="en" sz="30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rPr>
              <a:t>Instagram</a:t>
            </a:r>
            <a:endParaRPr sz="3000">
              <a:solidFill>
                <a:schemeClr val="lt1"/>
              </a:solidFill>
              <a:latin typeface="Abril Fatface"/>
              <a:ea typeface="Abril Fatface"/>
              <a:cs typeface="Abril Fatface"/>
              <a:sym typeface="Abril Fatface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bril Fatface"/>
              <a:buChar char="●"/>
            </a:pPr>
            <a:r>
              <a:rPr lang="en" sz="30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rPr>
              <a:t>uploads</a:t>
            </a:r>
            <a:endParaRPr sz="3000">
              <a:solidFill>
                <a:schemeClr val="lt1"/>
              </a:solidFill>
              <a:latin typeface="Abril Fatface"/>
              <a:ea typeface="Abril Fatface"/>
              <a:cs typeface="Abril Fatface"/>
              <a:sym typeface="Abril Fatfac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bril Fatface"/>
              <a:ea typeface="Abril Fatface"/>
              <a:cs typeface="Abril Fatface"/>
              <a:sym typeface="Abril Fatface"/>
            </a:endParaRPr>
          </a:p>
        </p:txBody>
      </p:sp>
      <p:sp>
        <p:nvSpPr>
          <p:cNvPr id="507" name="Google Shape;507;p44"/>
          <p:cNvSpPr txBox="1"/>
          <p:nvPr/>
        </p:nvSpPr>
        <p:spPr>
          <a:xfrm>
            <a:off x="1917750" y="375200"/>
            <a:ext cx="9788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Abril Fatface"/>
                <a:ea typeface="Abril Fatface"/>
                <a:cs typeface="Abril Fatface"/>
                <a:sym typeface="Abril Fatface"/>
              </a:rPr>
              <a:t>Looking for Committee members  to help organize: </a:t>
            </a:r>
            <a:endParaRPr sz="3000">
              <a:latin typeface="Abril Fatface"/>
              <a:ea typeface="Abril Fatface"/>
              <a:cs typeface="Abril Fatface"/>
              <a:sym typeface="Abril Fatface"/>
            </a:endParaRPr>
          </a:p>
        </p:txBody>
      </p:sp>
      <p:grpSp>
        <p:nvGrpSpPr>
          <p:cNvPr id="508" name="Google Shape;508;p44"/>
          <p:cNvGrpSpPr/>
          <p:nvPr/>
        </p:nvGrpSpPr>
        <p:grpSpPr>
          <a:xfrm>
            <a:off x="8834272" y="1021703"/>
            <a:ext cx="3357720" cy="4918548"/>
            <a:chOff x="6953045" y="1252870"/>
            <a:chExt cx="3186600" cy="4559700"/>
          </a:xfrm>
        </p:grpSpPr>
        <p:sp>
          <p:nvSpPr>
            <p:cNvPr id="509" name="Google Shape;509;p44"/>
            <p:cNvSpPr/>
            <p:nvPr/>
          </p:nvSpPr>
          <p:spPr>
            <a:xfrm>
              <a:off x="6953045" y="1252870"/>
              <a:ext cx="3186600" cy="4559700"/>
            </a:xfrm>
            <a:prstGeom prst="roundRect">
              <a:avLst>
                <a:gd fmla="val 4487" name="adj"/>
              </a:avLst>
            </a:prstGeom>
            <a:solidFill>
              <a:srgbClr val="262626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0" name="Google Shape;510;p44"/>
            <p:cNvSpPr/>
            <p:nvPr/>
          </p:nvSpPr>
          <p:spPr>
            <a:xfrm>
              <a:off x="8413309" y="5416847"/>
              <a:ext cx="216000" cy="216000"/>
            </a:xfrm>
            <a:prstGeom prst="ellipse">
              <a:avLst/>
            </a:prstGeom>
            <a:solidFill>
              <a:srgbClr val="171717"/>
            </a:solidFill>
            <a:ln>
              <a:noFill/>
            </a:ln>
          </p:spPr>
          <p:txBody>
            <a:bodyPr anchorCtr="0" anchor="ctr" bIns="60925" lIns="120000" spcFirstLastPara="1" rIns="121900" wrap="square" tIns="609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1" name="Google Shape;511;p44"/>
            <p:cNvSpPr/>
            <p:nvPr/>
          </p:nvSpPr>
          <p:spPr>
            <a:xfrm>
              <a:off x="9770818" y="1396453"/>
              <a:ext cx="97200" cy="97200"/>
            </a:xfrm>
            <a:prstGeom prst="ellipse">
              <a:avLst/>
            </a:prstGeom>
            <a:solidFill>
              <a:srgbClr val="171717"/>
            </a:solidFill>
            <a:ln>
              <a:noFill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12" name="Google Shape;512;p44"/>
          <p:cNvSpPr txBox="1"/>
          <p:nvPr/>
        </p:nvSpPr>
        <p:spPr>
          <a:xfrm>
            <a:off x="9088425" y="1235450"/>
            <a:ext cx="2618100" cy="446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rPr>
              <a:t>Social Events for all ages:</a:t>
            </a:r>
            <a:endParaRPr sz="2500">
              <a:solidFill>
                <a:schemeClr val="lt1"/>
              </a:solidFill>
              <a:latin typeface="Abril Fatface"/>
              <a:ea typeface="Abril Fatface"/>
              <a:cs typeface="Abril Fatface"/>
              <a:sym typeface="Abril Fatfac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Abril Fatface"/>
              <a:ea typeface="Abril Fatface"/>
              <a:cs typeface="Abril Fatface"/>
              <a:sym typeface="Abril Fatfac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rPr>
              <a:t>Middle school</a:t>
            </a:r>
            <a:endParaRPr sz="2400">
              <a:solidFill>
                <a:schemeClr val="lt1"/>
              </a:solidFill>
              <a:latin typeface="Abril Fatface"/>
              <a:ea typeface="Abril Fatface"/>
              <a:cs typeface="Abril Fatface"/>
              <a:sym typeface="Abril Fatfac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rPr>
              <a:t>Teens at the courts &amp; pool</a:t>
            </a:r>
            <a:endParaRPr sz="2400">
              <a:solidFill>
                <a:schemeClr val="lt1"/>
              </a:solidFill>
              <a:latin typeface="Abril Fatface"/>
              <a:ea typeface="Abril Fatface"/>
              <a:cs typeface="Abril Fatface"/>
              <a:sym typeface="Abril Fatfac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Abril Fatface"/>
              <a:ea typeface="Abril Fatface"/>
              <a:cs typeface="Abril Fatface"/>
              <a:sym typeface="Abril Fatfac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rPr>
              <a:t>Pick - up games:</a:t>
            </a:r>
            <a:endParaRPr sz="2400">
              <a:solidFill>
                <a:schemeClr val="lt1"/>
              </a:solidFill>
              <a:latin typeface="Abril Fatface"/>
              <a:ea typeface="Abril Fatface"/>
              <a:cs typeface="Abril Fatface"/>
              <a:sym typeface="Abril Fatfac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Pickleball</a:t>
            </a:r>
            <a:endParaRPr sz="28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basketball</a:t>
            </a:r>
            <a:endParaRPr sz="28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513" name="Google Shape;513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7952" y="1021700"/>
            <a:ext cx="2627825" cy="273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45"/>
          <p:cNvSpPr txBox="1"/>
          <p:nvPr>
            <p:ph type="title"/>
          </p:nvPr>
        </p:nvSpPr>
        <p:spPr>
          <a:xfrm>
            <a:off x="5825800" y="2193575"/>
            <a:ext cx="55815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Facebook page &amp; Instagram handle: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Huntington Hills Swim &amp; Racquet Club</a:t>
            </a:r>
            <a:endParaRPr/>
          </a:p>
        </p:txBody>
      </p:sp>
      <p:grpSp>
        <p:nvGrpSpPr>
          <p:cNvPr id="519" name="Google Shape;519;p45"/>
          <p:cNvGrpSpPr/>
          <p:nvPr/>
        </p:nvGrpSpPr>
        <p:grpSpPr>
          <a:xfrm>
            <a:off x="1914222" y="969728"/>
            <a:ext cx="3357720" cy="4918548"/>
            <a:chOff x="6953045" y="1252870"/>
            <a:chExt cx="3186600" cy="4559700"/>
          </a:xfrm>
        </p:grpSpPr>
        <p:sp>
          <p:nvSpPr>
            <p:cNvPr id="520" name="Google Shape;520;p45"/>
            <p:cNvSpPr/>
            <p:nvPr/>
          </p:nvSpPr>
          <p:spPr>
            <a:xfrm>
              <a:off x="6953045" y="1252870"/>
              <a:ext cx="3186600" cy="4559700"/>
            </a:xfrm>
            <a:prstGeom prst="roundRect">
              <a:avLst>
                <a:gd fmla="val 4487" name="adj"/>
              </a:avLst>
            </a:prstGeom>
            <a:solidFill>
              <a:srgbClr val="262626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1" name="Google Shape;521;p45"/>
            <p:cNvSpPr/>
            <p:nvPr/>
          </p:nvSpPr>
          <p:spPr>
            <a:xfrm>
              <a:off x="8413309" y="5416847"/>
              <a:ext cx="216000" cy="216000"/>
            </a:xfrm>
            <a:prstGeom prst="ellipse">
              <a:avLst/>
            </a:prstGeom>
            <a:solidFill>
              <a:srgbClr val="171717"/>
            </a:solidFill>
            <a:ln>
              <a:noFill/>
            </a:ln>
          </p:spPr>
          <p:txBody>
            <a:bodyPr anchorCtr="0" anchor="ctr" bIns="60925" lIns="120000" spcFirstLastPara="1" rIns="121900" wrap="square" tIns="609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2" name="Google Shape;522;p45"/>
            <p:cNvSpPr/>
            <p:nvPr/>
          </p:nvSpPr>
          <p:spPr>
            <a:xfrm>
              <a:off x="9770818" y="1396453"/>
              <a:ext cx="97200" cy="97200"/>
            </a:xfrm>
            <a:prstGeom prst="ellipse">
              <a:avLst/>
            </a:prstGeom>
            <a:solidFill>
              <a:srgbClr val="171717"/>
            </a:solidFill>
            <a:ln>
              <a:noFill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23" name="Google Shape;523;p45"/>
          <p:cNvSpPr txBox="1"/>
          <p:nvPr>
            <p:ph idx="1" type="body"/>
          </p:nvPr>
        </p:nvSpPr>
        <p:spPr>
          <a:xfrm>
            <a:off x="5825900" y="4802350"/>
            <a:ext cx="5581500" cy="3654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2100"/>
              </a:spcAft>
              <a:buNone/>
            </a:pPr>
            <a:r>
              <a:rPr b="1" lang="en"/>
              <a:t>As of May 15th 2022</a:t>
            </a:r>
            <a:endParaRPr b="1"/>
          </a:p>
        </p:txBody>
      </p:sp>
      <p:pic>
        <p:nvPicPr>
          <p:cNvPr id="524" name="Google Shape;524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6602" y="1326475"/>
            <a:ext cx="2627825" cy="2736200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p45"/>
          <p:cNvSpPr txBox="1"/>
          <p:nvPr/>
        </p:nvSpPr>
        <p:spPr>
          <a:xfrm>
            <a:off x="2272650" y="4402150"/>
            <a:ext cx="2750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46"/>
          <p:cNvSpPr txBox="1"/>
          <p:nvPr>
            <p:ph type="title"/>
          </p:nvPr>
        </p:nvSpPr>
        <p:spPr>
          <a:xfrm>
            <a:off x="4253600" y="0"/>
            <a:ext cx="3653700" cy="3491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31" name="Google Shape;531;p46"/>
          <p:cNvSpPr txBox="1"/>
          <p:nvPr>
            <p:ph idx="1" type="subTitle"/>
          </p:nvPr>
        </p:nvSpPr>
        <p:spPr>
          <a:xfrm>
            <a:off x="2689913" y="3718125"/>
            <a:ext cx="6831900" cy="717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2100"/>
              </a:spcAft>
              <a:buNone/>
            </a:pPr>
            <a:r>
              <a:rPr lang="en"/>
              <a:t>Community Discussion</a:t>
            </a:r>
            <a:endParaRPr/>
          </a:p>
        </p:txBody>
      </p:sp>
      <p:sp>
        <p:nvSpPr>
          <p:cNvPr id="532" name="Google Shape;532;p46"/>
          <p:cNvSpPr txBox="1"/>
          <p:nvPr>
            <p:ph idx="2" type="body"/>
          </p:nvPr>
        </p:nvSpPr>
        <p:spPr>
          <a:xfrm>
            <a:off x="2695625" y="4120225"/>
            <a:ext cx="6820500" cy="23910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Oswald"/>
                <a:ea typeface="Oswald"/>
                <a:cs typeface="Oswald"/>
                <a:sym typeface="Oswald"/>
              </a:rPr>
              <a:t>Members may address the board.</a:t>
            </a:r>
            <a:endParaRPr sz="25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2100"/>
              </a:spcBef>
              <a:spcAft>
                <a:spcPts val="2100"/>
              </a:spcAft>
              <a:buNone/>
            </a:pPr>
            <a:r>
              <a:rPr lang="en" sz="2500">
                <a:latin typeface="Oswald"/>
                <a:ea typeface="Oswald"/>
                <a:cs typeface="Oswald"/>
                <a:sym typeface="Oswald"/>
              </a:rPr>
              <a:t>Thank you for your continued support.</a:t>
            </a:r>
            <a:endParaRPr sz="250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533" name="Google Shape;533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42450" y="39188"/>
            <a:ext cx="3548954" cy="3413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47"/>
          <p:cNvSpPr txBox="1"/>
          <p:nvPr>
            <p:ph type="title"/>
          </p:nvPr>
        </p:nvSpPr>
        <p:spPr>
          <a:xfrm>
            <a:off x="4253600" y="0"/>
            <a:ext cx="3653700" cy="3491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39" name="Google Shape;539;p47"/>
          <p:cNvSpPr txBox="1"/>
          <p:nvPr>
            <p:ph idx="1" type="subTitle"/>
          </p:nvPr>
        </p:nvSpPr>
        <p:spPr>
          <a:xfrm>
            <a:off x="2689913" y="3718125"/>
            <a:ext cx="6831900" cy="717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2100"/>
              </a:spcAft>
              <a:buNone/>
            </a:pPr>
            <a:r>
              <a:rPr lang="en"/>
              <a:t>Interested in joining </a:t>
            </a:r>
            <a:r>
              <a:rPr lang="en"/>
              <a:t>the</a:t>
            </a:r>
            <a:r>
              <a:rPr lang="en"/>
              <a:t> board in 2024?</a:t>
            </a:r>
            <a:endParaRPr/>
          </a:p>
        </p:txBody>
      </p:sp>
      <p:sp>
        <p:nvSpPr>
          <p:cNvPr id="540" name="Google Shape;540;p47"/>
          <p:cNvSpPr txBox="1"/>
          <p:nvPr>
            <p:ph idx="2" type="body"/>
          </p:nvPr>
        </p:nvSpPr>
        <p:spPr>
          <a:xfrm>
            <a:off x="789700" y="4436025"/>
            <a:ext cx="10783800" cy="20130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2100"/>
              </a:spcAft>
              <a:buNone/>
            </a:pPr>
            <a:r>
              <a:rPr lang="en" sz="2500">
                <a:latin typeface="Oswald"/>
                <a:ea typeface="Oswald"/>
                <a:cs typeface="Oswald"/>
                <a:sym typeface="Oswald"/>
              </a:rPr>
              <a:t>Visit our website and contact us.</a:t>
            </a:r>
            <a:endParaRPr sz="250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541" name="Google Shape;541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42450" y="39188"/>
            <a:ext cx="3548954" cy="3413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48"/>
          <p:cNvSpPr txBox="1"/>
          <p:nvPr>
            <p:ph type="title"/>
          </p:nvPr>
        </p:nvSpPr>
        <p:spPr>
          <a:xfrm>
            <a:off x="6130600" y="1736375"/>
            <a:ext cx="5873400" cy="13416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you!</a:t>
            </a:r>
            <a:endParaRPr/>
          </a:p>
        </p:txBody>
      </p:sp>
      <p:sp>
        <p:nvSpPr>
          <p:cNvPr id="547" name="Google Shape;547;p48"/>
          <p:cNvSpPr txBox="1"/>
          <p:nvPr>
            <p:ph idx="1" type="subTitle"/>
          </p:nvPr>
        </p:nvSpPr>
        <p:spPr>
          <a:xfrm>
            <a:off x="6130600" y="2974025"/>
            <a:ext cx="5581500" cy="717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2100"/>
              </a:spcAft>
              <a:buNone/>
            </a:pPr>
            <a:r>
              <a:rPr lang="en"/>
              <a:t>Do you have any questions? You can always email: </a:t>
            </a:r>
            <a:endParaRPr/>
          </a:p>
        </p:txBody>
      </p:sp>
      <p:sp>
        <p:nvSpPr>
          <p:cNvPr id="548" name="Google Shape;548;p48"/>
          <p:cNvSpPr txBox="1"/>
          <p:nvPr>
            <p:ph idx="2" type="body"/>
          </p:nvPr>
        </p:nvSpPr>
        <p:spPr>
          <a:xfrm>
            <a:off x="6205450" y="3490400"/>
            <a:ext cx="5581500" cy="13416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/>
              <a:t>info@hhprc.club</a:t>
            </a:r>
            <a:endParaRPr sz="5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100"/>
          </a:p>
        </p:txBody>
      </p:sp>
      <p:grpSp>
        <p:nvGrpSpPr>
          <p:cNvPr id="549" name="Google Shape;549;p48"/>
          <p:cNvGrpSpPr/>
          <p:nvPr/>
        </p:nvGrpSpPr>
        <p:grpSpPr>
          <a:xfrm>
            <a:off x="1708205" y="3691918"/>
            <a:ext cx="3018022" cy="2806004"/>
            <a:chOff x="6435300" y="2742175"/>
            <a:chExt cx="266325" cy="232875"/>
          </a:xfrm>
        </p:grpSpPr>
        <p:sp>
          <p:nvSpPr>
            <p:cNvPr id="550" name="Google Shape;550;p48"/>
            <p:cNvSpPr/>
            <p:nvPr/>
          </p:nvSpPr>
          <p:spPr>
            <a:xfrm>
              <a:off x="6518275" y="2742175"/>
              <a:ext cx="183350" cy="232875"/>
            </a:xfrm>
            <a:custGeom>
              <a:rect b="b" l="l" r="r" t="t"/>
              <a:pathLst>
                <a:path extrusionOk="0" h="9315" w="7334">
                  <a:moveTo>
                    <a:pt x="3194" y="1"/>
                  </a:moveTo>
                  <a:cubicBezTo>
                    <a:pt x="2766" y="1"/>
                    <a:pt x="2392" y="375"/>
                    <a:pt x="2392" y="804"/>
                  </a:cubicBezTo>
                  <a:cubicBezTo>
                    <a:pt x="2392" y="2838"/>
                    <a:pt x="54" y="3962"/>
                    <a:pt x="1" y="3997"/>
                  </a:cubicBezTo>
                  <a:lnTo>
                    <a:pt x="1" y="8244"/>
                  </a:lnTo>
                  <a:cubicBezTo>
                    <a:pt x="946" y="8244"/>
                    <a:pt x="1018" y="9315"/>
                    <a:pt x="2802" y="9315"/>
                  </a:cubicBezTo>
                  <a:lnTo>
                    <a:pt x="5193" y="9315"/>
                  </a:lnTo>
                  <a:cubicBezTo>
                    <a:pt x="5639" y="9315"/>
                    <a:pt x="5996" y="8958"/>
                    <a:pt x="5996" y="8512"/>
                  </a:cubicBezTo>
                  <a:cubicBezTo>
                    <a:pt x="5996" y="8315"/>
                    <a:pt x="5924" y="8119"/>
                    <a:pt x="5782" y="7976"/>
                  </a:cubicBezTo>
                  <a:lnTo>
                    <a:pt x="5853" y="7976"/>
                  </a:lnTo>
                  <a:cubicBezTo>
                    <a:pt x="6299" y="7976"/>
                    <a:pt x="6656" y="7619"/>
                    <a:pt x="6656" y="7191"/>
                  </a:cubicBezTo>
                  <a:cubicBezTo>
                    <a:pt x="6656" y="6977"/>
                    <a:pt x="6585" y="6781"/>
                    <a:pt x="6442" y="6638"/>
                  </a:cubicBezTo>
                  <a:cubicBezTo>
                    <a:pt x="6799" y="6549"/>
                    <a:pt x="7066" y="6228"/>
                    <a:pt x="7066" y="5853"/>
                  </a:cubicBezTo>
                  <a:cubicBezTo>
                    <a:pt x="7066" y="5639"/>
                    <a:pt x="6959" y="5425"/>
                    <a:pt x="6817" y="5282"/>
                  </a:cubicBezTo>
                  <a:cubicBezTo>
                    <a:pt x="7120" y="5157"/>
                    <a:pt x="7334" y="4872"/>
                    <a:pt x="7334" y="4533"/>
                  </a:cubicBezTo>
                  <a:cubicBezTo>
                    <a:pt x="7334" y="4087"/>
                    <a:pt x="6959" y="3730"/>
                    <a:pt x="6531" y="3730"/>
                  </a:cubicBezTo>
                  <a:lnTo>
                    <a:pt x="3997" y="3730"/>
                  </a:lnTo>
                  <a:cubicBezTo>
                    <a:pt x="3783" y="3730"/>
                    <a:pt x="3623" y="3569"/>
                    <a:pt x="3605" y="3337"/>
                  </a:cubicBezTo>
                  <a:cubicBezTo>
                    <a:pt x="3623" y="3105"/>
                    <a:pt x="3997" y="2624"/>
                    <a:pt x="3997" y="804"/>
                  </a:cubicBezTo>
                  <a:cubicBezTo>
                    <a:pt x="3997" y="375"/>
                    <a:pt x="3641" y="1"/>
                    <a:pt x="31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1" name="Google Shape;551;p48"/>
            <p:cNvSpPr/>
            <p:nvPr/>
          </p:nvSpPr>
          <p:spPr>
            <a:xfrm>
              <a:off x="6435300" y="2825150"/>
              <a:ext cx="62925" cy="140075"/>
            </a:xfrm>
            <a:custGeom>
              <a:rect b="b" l="l" r="r" t="t"/>
              <a:pathLst>
                <a:path extrusionOk="0" h="5603" w="2517">
                  <a:moveTo>
                    <a:pt x="1" y="0"/>
                  </a:moveTo>
                  <a:lnTo>
                    <a:pt x="1" y="5603"/>
                  </a:lnTo>
                  <a:lnTo>
                    <a:pt x="1999" y="5603"/>
                  </a:lnTo>
                  <a:cubicBezTo>
                    <a:pt x="2285" y="5603"/>
                    <a:pt x="2517" y="5371"/>
                    <a:pt x="2517" y="5068"/>
                  </a:cubicBezTo>
                  <a:lnTo>
                    <a:pt x="2517" y="536"/>
                  </a:lnTo>
                  <a:cubicBezTo>
                    <a:pt x="2517" y="250"/>
                    <a:pt x="2285" y="0"/>
                    <a:pt x="19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52" name="Google Shape;552;p48"/>
          <p:cNvSpPr/>
          <p:nvPr/>
        </p:nvSpPr>
        <p:spPr>
          <a:xfrm>
            <a:off x="8067850" y="4759801"/>
            <a:ext cx="1998902" cy="1212405"/>
          </a:xfrm>
          <a:custGeom>
            <a:rect b="b" l="l" r="r" t="t"/>
            <a:pathLst>
              <a:path extrusionOk="0" h="7459" w="10653">
                <a:moveTo>
                  <a:pt x="9475" y="803"/>
                </a:moveTo>
                <a:lnTo>
                  <a:pt x="5514" y="4657"/>
                </a:lnTo>
                <a:cubicBezTo>
                  <a:pt x="5460" y="4711"/>
                  <a:pt x="5394" y="4737"/>
                  <a:pt x="5327" y="4737"/>
                </a:cubicBezTo>
                <a:cubicBezTo>
                  <a:pt x="5260" y="4737"/>
                  <a:pt x="5193" y="4711"/>
                  <a:pt x="5139" y="4657"/>
                </a:cubicBezTo>
                <a:lnTo>
                  <a:pt x="1196" y="803"/>
                </a:lnTo>
                <a:close/>
                <a:moveTo>
                  <a:pt x="804" y="1160"/>
                </a:moveTo>
                <a:lnTo>
                  <a:pt x="3409" y="3693"/>
                </a:lnTo>
                <a:lnTo>
                  <a:pt x="804" y="6299"/>
                </a:lnTo>
                <a:lnTo>
                  <a:pt x="804" y="1160"/>
                </a:lnTo>
                <a:close/>
                <a:moveTo>
                  <a:pt x="9850" y="1178"/>
                </a:moveTo>
                <a:lnTo>
                  <a:pt x="9850" y="6299"/>
                </a:lnTo>
                <a:lnTo>
                  <a:pt x="7263" y="3693"/>
                </a:lnTo>
                <a:lnTo>
                  <a:pt x="9850" y="1178"/>
                </a:lnTo>
                <a:close/>
                <a:moveTo>
                  <a:pt x="6906" y="4068"/>
                </a:moveTo>
                <a:lnTo>
                  <a:pt x="9493" y="6655"/>
                </a:lnTo>
                <a:lnTo>
                  <a:pt x="1196" y="6655"/>
                </a:lnTo>
                <a:lnTo>
                  <a:pt x="3783" y="4068"/>
                </a:lnTo>
                <a:lnTo>
                  <a:pt x="4782" y="5032"/>
                </a:lnTo>
                <a:cubicBezTo>
                  <a:pt x="4943" y="5192"/>
                  <a:pt x="5139" y="5264"/>
                  <a:pt x="5353" y="5264"/>
                </a:cubicBezTo>
                <a:cubicBezTo>
                  <a:pt x="5550" y="5264"/>
                  <a:pt x="5746" y="5192"/>
                  <a:pt x="5907" y="5032"/>
                </a:cubicBezTo>
                <a:lnTo>
                  <a:pt x="6906" y="4068"/>
                </a:lnTo>
                <a:close/>
                <a:moveTo>
                  <a:pt x="1" y="0"/>
                </a:moveTo>
                <a:lnTo>
                  <a:pt x="1" y="7458"/>
                </a:lnTo>
                <a:lnTo>
                  <a:pt x="10653" y="7458"/>
                </a:lnTo>
                <a:lnTo>
                  <a:pt x="1065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53" name="Google Shape;553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2125" y="278599"/>
            <a:ext cx="3124099" cy="300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4"/>
          <p:cNvSpPr txBox="1"/>
          <p:nvPr>
            <p:ph idx="4294967295" type="body"/>
          </p:nvPr>
        </p:nvSpPr>
        <p:spPr>
          <a:xfrm>
            <a:off x="861925" y="688925"/>
            <a:ext cx="10710000" cy="54996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-3810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Oswald"/>
              <a:buChar char="●"/>
            </a:pPr>
            <a:r>
              <a:rPr b="1" lang="en" sz="2400">
                <a:latin typeface="Oswald"/>
                <a:ea typeface="Oswald"/>
                <a:cs typeface="Oswald"/>
                <a:sym typeface="Oswald"/>
              </a:rPr>
              <a:t>Introduction of Board Members</a:t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  <a:p>
            <a:pPr indent="-3810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Oswald"/>
              <a:buChar char="●"/>
            </a:pPr>
            <a:r>
              <a:rPr b="1" lang="en" sz="2400">
                <a:latin typeface="Oswald"/>
                <a:ea typeface="Oswald"/>
                <a:cs typeface="Oswald"/>
                <a:sym typeface="Oswald"/>
              </a:rPr>
              <a:t>Welcome new families to the neighborhood</a:t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  <a:p>
            <a:pPr indent="-3810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Oswald"/>
              <a:buChar char="●"/>
            </a:pPr>
            <a:r>
              <a:rPr b="1" lang="en" sz="2400">
                <a:latin typeface="Oswald"/>
                <a:ea typeface="Oswald"/>
                <a:cs typeface="Oswald"/>
                <a:sym typeface="Oswald"/>
              </a:rPr>
              <a:t>Scope of 2022 Season</a:t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  <a:p>
            <a:pPr indent="-3810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Oswald"/>
              <a:buChar char="●"/>
            </a:pPr>
            <a:r>
              <a:rPr b="1" lang="en" sz="2400">
                <a:latin typeface="Oswald"/>
                <a:ea typeface="Oswald"/>
                <a:cs typeface="Oswald"/>
                <a:sym typeface="Oswald"/>
              </a:rPr>
              <a:t>Financial Review &amp; Collections</a:t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  <a:p>
            <a:pPr indent="-3810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Oswald"/>
              <a:buChar char="●"/>
            </a:pPr>
            <a:r>
              <a:rPr b="1" lang="en" sz="2400">
                <a:latin typeface="Oswald"/>
                <a:ea typeface="Oswald"/>
                <a:cs typeface="Oswald"/>
                <a:sym typeface="Oswald"/>
              </a:rPr>
              <a:t>New Business and Capital Improvements</a:t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  <a:p>
            <a:pPr indent="-3810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Oswald"/>
              <a:buChar char="●"/>
            </a:pPr>
            <a:r>
              <a:rPr b="1" lang="en" sz="2400">
                <a:latin typeface="Oswald"/>
                <a:ea typeface="Oswald"/>
                <a:cs typeface="Oswald"/>
                <a:sym typeface="Oswald"/>
              </a:rPr>
              <a:t>Facebook Page &amp; Tentative Calendar</a:t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  <a:p>
            <a:pPr indent="-3810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Oswald"/>
              <a:buChar char="●"/>
            </a:pPr>
            <a:r>
              <a:rPr b="1" lang="en" sz="2400">
                <a:latin typeface="Oswald"/>
                <a:ea typeface="Oswald"/>
                <a:cs typeface="Oswald"/>
                <a:sym typeface="Oswald"/>
              </a:rPr>
              <a:t>Open Forum</a:t>
            </a:r>
            <a:endParaRPr b="1" sz="24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79" name="Google Shape;279;p24"/>
          <p:cNvSpPr/>
          <p:nvPr/>
        </p:nvSpPr>
        <p:spPr>
          <a:xfrm>
            <a:off x="6970425" y="2173575"/>
            <a:ext cx="4601400" cy="2923200"/>
          </a:xfrm>
          <a:prstGeom prst="roundRect">
            <a:avLst>
              <a:gd fmla="val 16667" name="adj"/>
            </a:avLst>
          </a:prstGeom>
          <a:solidFill>
            <a:srgbClr val="6FCCD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0" name="Google Shape;28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23225" y="2433638"/>
            <a:ext cx="4295775" cy="1990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5"/>
          <p:cNvSpPr txBox="1"/>
          <p:nvPr>
            <p:ph type="title"/>
          </p:nvPr>
        </p:nvSpPr>
        <p:spPr>
          <a:xfrm>
            <a:off x="1226400" y="1050575"/>
            <a:ext cx="78810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 of Board Trustees</a:t>
            </a:r>
            <a:endParaRPr/>
          </a:p>
        </p:txBody>
      </p:sp>
      <p:sp>
        <p:nvSpPr>
          <p:cNvPr id="286" name="Google Shape;286;p25"/>
          <p:cNvSpPr txBox="1"/>
          <p:nvPr>
            <p:ph idx="4294967295" type="body"/>
          </p:nvPr>
        </p:nvSpPr>
        <p:spPr>
          <a:xfrm>
            <a:off x="1226400" y="1941525"/>
            <a:ext cx="10345500" cy="42468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Oswald"/>
                <a:ea typeface="Oswald"/>
                <a:cs typeface="Oswald"/>
                <a:sym typeface="Oswald"/>
              </a:rPr>
              <a:t>Shirley Vargas……..President</a:t>
            </a:r>
            <a:endParaRPr b="1" sz="21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None/>
            </a:pPr>
            <a:r>
              <a:rPr b="1" lang="en" sz="2100">
                <a:latin typeface="Oswald"/>
                <a:ea typeface="Oswald"/>
                <a:cs typeface="Oswald"/>
                <a:sym typeface="Oswald"/>
              </a:rPr>
              <a:t>Toby Abel…………….Secretary</a:t>
            </a:r>
            <a:endParaRPr b="1" sz="21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2100"/>
              </a:spcBef>
              <a:spcAft>
                <a:spcPts val="0"/>
              </a:spcAft>
              <a:buNone/>
            </a:pPr>
            <a:r>
              <a:rPr b="1" lang="en" sz="2100">
                <a:latin typeface="Oswald"/>
                <a:ea typeface="Oswald"/>
                <a:cs typeface="Oswald"/>
                <a:sym typeface="Oswald"/>
              </a:rPr>
              <a:t>Ken Gold……………..Vice P</a:t>
            </a:r>
            <a:r>
              <a:rPr b="1" lang="en" sz="2100">
                <a:latin typeface="Oswald"/>
                <a:ea typeface="Oswald"/>
                <a:cs typeface="Oswald"/>
                <a:sym typeface="Oswald"/>
              </a:rPr>
              <a:t>resident</a:t>
            </a:r>
            <a:endParaRPr b="1" sz="21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2100"/>
              </a:spcBef>
              <a:spcAft>
                <a:spcPts val="0"/>
              </a:spcAft>
              <a:buNone/>
            </a:pPr>
            <a:r>
              <a:rPr b="1" lang="en" sz="2100">
                <a:latin typeface="Oswald"/>
                <a:ea typeface="Oswald"/>
                <a:cs typeface="Oswald"/>
                <a:sym typeface="Oswald"/>
              </a:rPr>
              <a:t>Prem Katyal………..Treasurer</a:t>
            </a:r>
            <a:endParaRPr b="1" sz="21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2100"/>
              </a:spcBef>
              <a:spcAft>
                <a:spcPts val="0"/>
              </a:spcAft>
              <a:buNone/>
            </a:pPr>
            <a:r>
              <a:rPr b="1" lang="en" sz="2100">
                <a:latin typeface="Oswald"/>
                <a:ea typeface="Oswald"/>
                <a:cs typeface="Oswald"/>
                <a:sym typeface="Oswald"/>
              </a:rPr>
              <a:t>Sue Gordon………….Trustee</a:t>
            </a:r>
            <a:endParaRPr b="1" sz="21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None/>
            </a:pPr>
            <a:r>
              <a:rPr b="1" lang="en" sz="2100">
                <a:latin typeface="Oswald"/>
                <a:ea typeface="Oswald"/>
                <a:cs typeface="Oswald"/>
                <a:sym typeface="Oswald"/>
              </a:rPr>
              <a:t>Sara Lefkowitz…….Trustee</a:t>
            </a:r>
            <a:endParaRPr b="1" sz="21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None/>
            </a:pPr>
            <a:r>
              <a:rPr b="1" lang="en" sz="2100">
                <a:latin typeface="Oswald"/>
                <a:ea typeface="Oswald"/>
                <a:cs typeface="Oswald"/>
                <a:sym typeface="Oswald"/>
              </a:rPr>
              <a:t>Lois Shewchuk…….Trustee</a:t>
            </a:r>
            <a:endParaRPr b="1" sz="21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200000"/>
              </a:lnSpc>
              <a:spcBef>
                <a:spcPts val="2100"/>
              </a:spcBef>
              <a:spcAft>
                <a:spcPts val="2100"/>
              </a:spcAft>
              <a:buNone/>
            </a:pPr>
            <a:r>
              <a:t/>
            </a:r>
            <a:endParaRPr/>
          </a:p>
        </p:txBody>
      </p:sp>
      <p:pic>
        <p:nvPicPr>
          <p:cNvPr id="287" name="Google Shape;28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49563" y="1214050"/>
            <a:ext cx="3540925" cy="354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72650" y="4056950"/>
            <a:ext cx="3094749" cy="3094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6"/>
          <p:cNvSpPr txBox="1"/>
          <p:nvPr>
            <p:ph type="title"/>
          </p:nvPr>
        </p:nvSpPr>
        <p:spPr>
          <a:xfrm>
            <a:off x="720400" y="1355375"/>
            <a:ext cx="644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Welcome to the neighborhood!</a:t>
            </a:r>
            <a:endParaRPr/>
          </a:p>
        </p:txBody>
      </p:sp>
      <p:sp>
        <p:nvSpPr>
          <p:cNvPr id="294" name="Google Shape;294;p26"/>
          <p:cNvSpPr txBox="1"/>
          <p:nvPr>
            <p:ph idx="1" type="subTitle"/>
          </p:nvPr>
        </p:nvSpPr>
        <p:spPr>
          <a:xfrm>
            <a:off x="753675" y="2176575"/>
            <a:ext cx="6158100" cy="7179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Introducing our new members at: </a:t>
            </a:r>
            <a:endParaRPr/>
          </a:p>
        </p:txBody>
      </p:sp>
      <p:pic>
        <p:nvPicPr>
          <p:cNvPr id="295" name="Google Shape;29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925" y="3014900"/>
            <a:ext cx="487275" cy="48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7950" y="3135925"/>
            <a:ext cx="487275" cy="48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925" y="3672125"/>
            <a:ext cx="487275" cy="48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925" y="4329338"/>
            <a:ext cx="487275" cy="48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925" y="5051488"/>
            <a:ext cx="487275" cy="48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925" y="5643800"/>
            <a:ext cx="487275" cy="48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7950" y="3793763"/>
            <a:ext cx="487275" cy="487275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26"/>
          <p:cNvSpPr txBox="1"/>
          <p:nvPr/>
        </p:nvSpPr>
        <p:spPr>
          <a:xfrm>
            <a:off x="1400875" y="3063100"/>
            <a:ext cx="1902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9 Westbourne Ln.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03" name="Google Shape;303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15950" y="5190375"/>
            <a:ext cx="5576050" cy="1512775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26"/>
          <p:cNvSpPr txBox="1"/>
          <p:nvPr/>
        </p:nvSpPr>
        <p:spPr>
          <a:xfrm>
            <a:off x="5044475" y="3121725"/>
            <a:ext cx="9872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36 Woodmont Rd.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5" name="Google Shape;305;p26"/>
          <p:cNvSpPr txBox="1"/>
          <p:nvPr/>
        </p:nvSpPr>
        <p:spPr>
          <a:xfrm>
            <a:off x="1521375" y="3687063"/>
            <a:ext cx="9872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96 Wilmington Dr.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6" name="Google Shape;306;p26"/>
          <p:cNvSpPr txBox="1"/>
          <p:nvPr/>
        </p:nvSpPr>
        <p:spPr>
          <a:xfrm>
            <a:off x="5065000" y="3892975"/>
            <a:ext cx="9872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126 Wilmington Dr.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7" name="Google Shape;307;p26"/>
          <p:cNvSpPr txBox="1"/>
          <p:nvPr/>
        </p:nvSpPr>
        <p:spPr>
          <a:xfrm>
            <a:off x="1521375" y="4498825"/>
            <a:ext cx="1999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44 Elkland Rd.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8" name="Google Shape;308;p26"/>
          <p:cNvSpPr txBox="1"/>
          <p:nvPr/>
        </p:nvSpPr>
        <p:spPr>
          <a:xfrm>
            <a:off x="1521375" y="5183000"/>
            <a:ext cx="9872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9 Pembury Ct.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9" name="Google Shape;309;p26"/>
          <p:cNvSpPr txBox="1"/>
          <p:nvPr/>
        </p:nvSpPr>
        <p:spPr>
          <a:xfrm>
            <a:off x="1521375" y="5789350"/>
            <a:ext cx="9997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14 Elkland Rd.                                                   39 Northcote Dr.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10" name="Google Shape;31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7950" y="5053525"/>
            <a:ext cx="487275" cy="48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7950" y="4451588"/>
            <a:ext cx="487275" cy="487275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26"/>
          <p:cNvSpPr txBox="1"/>
          <p:nvPr/>
        </p:nvSpPr>
        <p:spPr>
          <a:xfrm>
            <a:off x="5121750" y="4495125"/>
            <a:ext cx="8136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23 Richbourne Ln.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3" name="Google Shape;313;p26"/>
          <p:cNvSpPr txBox="1"/>
          <p:nvPr/>
        </p:nvSpPr>
        <p:spPr>
          <a:xfrm>
            <a:off x="5061450" y="5204600"/>
            <a:ext cx="8136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42 Woodmont Rd.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4" name="Google Shape;314;p26"/>
          <p:cNvSpPr/>
          <p:nvPr/>
        </p:nvSpPr>
        <p:spPr>
          <a:xfrm>
            <a:off x="8049475" y="1419600"/>
            <a:ext cx="2709000" cy="31734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26"/>
          <p:cNvSpPr txBox="1"/>
          <p:nvPr/>
        </p:nvSpPr>
        <p:spPr>
          <a:xfrm>
            <a:off x="8420275" y="1948500"/>
            <a:ext cx="1902600" cy="18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Oswald"/>
                <a:ea typeface="Oswald"/>
                <a:cs typeface="Oswald"/>
                <a:sym typeface="Oswald"/>
              </a:rPr>
              <a:t>We welcome all new families who are now members of our neighborhood!</a:t>
            </a:r>
            <a:endParaRPr sz="22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16" name="Google Shape;316;p26"/>
          <p:cNvSpPr txBox="1"/>
          <p:nvPr/>
        </p:nvSpPr>
        <p:spPr>
          <a:xfrm>
            <a:off x="2505200" y="6551725"/>
            <a:ext cx="3256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Toby Abel, Welcoming Committee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7" name="Google Shape;317;p26"/>
          <p:cNvSpPr txBox="1"/>
          <p:nvPr/>
        </p:nvSpPr>
        <p:spPr>
          <a:xfrm>
            <a:off x="6691750" y="706575"/>
            <a:ext cx="5548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TOBY A.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18" name="Google Shape;31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7950" y="5655438"/>
            <a:ext cx="487275" cy="48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925" y="6154650"/>
            <a:ext cx="487275" cy="487275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26"/>
          <p:cNvSpPr txBox="1"/>
          <p:nvPr/>
        </p:nvSpPr>
        <p:spPr>
          <a:xfrm>
            <a:off x="1546575" y="6190400"/>
            <a:ext cx="5576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45 Elkland Rd.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21" name="Google Shape;32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5788" y="6097700"/>
            <a:ext cx="487275" cy="487275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26"/>
          <p:cNvSpPr txBox="1"/>
          <p:nvPr/>
        </p:nvSpPr>
        <p:spPr>
          <a:xfrm>
            <a:off x="5065000" y="6216400"/>
            <a:ext cx="5486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5 Carry Ln.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7"/>
          <p:cNvSpPr/>
          <p:nvPr/>
        </p:nvSpPr>
        <p:spPr>
          <a:xfrm>
            <a:off x="1334050" y="2126175"/>
            <a:ext cx="9223200" cy="20010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bril Fatface"/>
              <a:ea typeface="Abril Fatface"/>
              <a:cs typeface="Abril Fatface"/>
              <a:sym typeface="Abril Fatface"/>
            </a:endParaRPr>
          </a:p>
        </p:txBody>
      </p:sp>
      <p:pic>
        <p:nvPicPr>
          <p:cNvPr id="328" name="Google Shape;328;p27"/>
          <p:cNvPicPr preferRelativeResize="0"/>
          <p:nvPr/>
        </p:nvPicPr>
        <p:blipFill>
          <a:blip r:embed="rId3">
            <a:alphaModFix amt="73000"/>
          </a:blip>
          <a:stretch>
            <a:fillRect/>
          </a:stretch>
        </p:blipFill>
        <p:spPr>
          <a:xfrm>
            <a:off x="9203825" y="3040575"/>
            <a:ext cx="2705100" cy="3276600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27"/>
          <p:cNvSpPr txBox="1"/>
          <p:nvPr/>
        </p:nvSpPr>
        <p:spPr>
          <a:xfrm>
            <a:off x="1688450" y="2438875"/>
            <a:ext cx="109560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latin typeface="Abril Fatface"/>
                <a:ea typeface="Abril Fatface"/>
                <a:cs typeface="Abril Fatface"/>
                <a:sym typeface="Abril Fatface"/>
              </a:rPr>
              <a:t>Our 2022 summer season</a:t>
            </a:r>
            <a:endParaRPr sz="6000">
              <a:latin typeface="Abril Fatface"/>
              <a:ea typeface="Abril Fatface"/>
              <a:cs typeface="Abril Fatface"/>
              <a:sym typeface="Abril Fatface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8">
            <a:hlinkClick r:id="rId3"/>
          </p:cNvPr>
          <p:cNvSpPr txBox="1"/>
          <p:nvPr>
            <p:ph idx="1" type="subTitle"/>
          </p:nvPr>
        </p:nvSpPr>
        <p:spPr>
          <a:xfrm>
            <a:off x="394850" y="893625"/>
            <a:ext cx="6047400" cy="7689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Abril Fatface"/>
                <a:ea typeface="Abril Fatface"/>
                <a:cs typeface="Abril Fatface"/>
                <a:sym typeface="Abril Fatface"/>
              </a:rPr>
              <a:t>2022</a:t>
            </a:r>
            <a:endParaRPr sz="3600">
              <a:latin typeface="Abril Fatface"/>
              <a:ea typeface="Abril Fatface"/>
              <a:cs typeface="Abril Fatface"/>
              <a:sym typeface="Abril Fatface"/>
            </a:endParaRPr>
          </a:p>
        </p:txBody>
      </p:sp>
      <p:sp>
        <p:nvSpPr>
          <p:cNvPr id="335" name="Google Shape;335;p28"/>
          <p:cNvSpPr txBox="1"/>
          <p:nvPr/>
        </p:nvSpPr>
        <p:spPr>
          <a:xfrm>
            <a:off x="6774875" y="1101425"/>
            <a:ext cx="4010700" cy="65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pen Sans"/>
              <a:buChar char="●"/>
            </a:pPr>
            <a:r>
              <a:rPr lang="en" sz="2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Club fully staffed all season </a:t>
            </a:r>
            <a:endParaRPr sz="23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latin typeface="Open Sans"/>
              <a:ea typeface="Open Sans"/>
              <a:cs typeface="Open Sans"/>
              <a:sym typeface="Open Sans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Open Sans"/>
              <a:buChar char="●"/>
            </a:pPr>
            <a:r>
              <a:rPr lang="en" sz="2300">
                <a:latin typeface="Open Sans"/>
                <a:ea typeface="Open Sans"/>
                <a:cs typeface="Open Sans"/>
                <a:sym typeface="Open Sans"/>
              </a:rPr>
              <a:t>Members enjoyed club events, friends,  and family time</a:t>
            </a:r>
            <a:endParaRPr sz="23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latin typeface="Open Sans"/>
              <a:ea typeface="Open Sans"/>
              <a:cs typeface="Open Sans"/>
              <a:sym typeface="Open Sans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pen Sans"/>
              <a:buChar char="●"/>
            </a:pPr>
            <a:r>
              <a:rPr lang="en" sz="2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New deck was welcomed by all</a:t>
            </a:r>
            <a:endParaRPr sz="23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latin typeface="Open Sans"/>
              <a:ea typeface="Open Sans"/>
              <a:cs typeface="Open Sans"/>
              <a:sym typeface="Open Sans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Open Sans"/>
              <a:buChar char="●"/>
            </a:pPr>
            <a:r>
              <a:rPr lang="en" sz="2300">
                <a:latin typeface="Open Sans"/>
                <a:ea typeface="Open Sans"/>
                <a:cs typeface="Open Sans"/>
                <a:sym typeface="Open Sans"/>
              </a:rPr>
              <a:t>Old shrubs  were removed and replaced to provide an updated look</a:t>
            </a:r>
            <a:endParaRPr sz="23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latin typeface="Open Sans"/>
              <a:ea typeface="Open Sans"/>
              <a:cs typeface="Open Sans"/>
              <a:sym typeface="Open Sans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Open Sans"/>
              <a:buChar char="●"/>
            </a:pPr>
            <a:r>
              <a:rPr lang="en" sz="2300">
                <a:latin typeface="Open Sans"/>
                <a:ea typeface="Open Sans"/>
                <a:cs typeface="Open Sans"/>
                <a:sym typeface="Open Sans"/>
              </a:rPr>
              <a:t>Kitchen Reopened</a:t>
            </a:r>
            <a:endParaRPr sz="23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36" name="Google Shape;336;p28" title="RPRsumfun10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814925"/>
            <a:ext cx="6451600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28" title="onlymp3.to - Swimming Pool Ambience with Children Splashing, Screaming, And Playing-P0wz1YniDgk-256k-1655526603826.mp3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2400" y="15240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29"/>
          <p:cNvSpPr txBox="1"/>
          <p:nvPr>
            <p:ph type="title"/>
          </p:nvPr>
        </p:nvSpPr>
        <p:spPr>
          <a:xfrm>
            <a:off x="720400" y="145475"/>
            <a:ext cx="8263800" cy="1255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Summer events of 2022</a:t>
            </a:r>
            <a:endParaRPr/>
          </a:p>
        </p:txBody>
      </p:sp>
      <p:sp>
        <p:nvSpPr>
          <p:cNvPr id="343" name="Google Shape;343;p29"/>
          <p:cNvSpPr txBox="1"/>
          <p:nvPr>
            <p:ph idx="1" type="subTitle"/>
          </p:nvPr>
        </p:nvSpPr>
        <p:spPr>
          <a:xfrm>
            <a:off x="628650" y="1110900"/>
            <a:ext cx="7636800" cy="7161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bril Fatface"/>
                <a:ea typeface="Abril Fatface"/>
                <a:cs typeface="Abril Fatface"/>
                <a:sym typeface="Abril Fatface"/>
              </a:rPr>
              <a:t>Memorial Day* 4th of July * Labor Day CLosing</a:t>
            </a:r>
            <a:endParaRPr sz="280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344" name="Google Shape;34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118751"/>
            <a:ext cx="6319002" cy="4739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84248" y="145475"/>
            <a:ext cx="2676725" cy="3792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14275" y="3117250"/>
            <a:ext cx="4846700" cy="363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0"/>
          <p:cNvSpPr txBox="1"/>
          <p:nvPr>
            <p:ph idx="1" type="subTitle"/>
          </p:nvPr>
        </p:nvSpPr>
        <p:spPr>
          <a:xfrm>
            <a:off x="7578500" y="5767075"/>
            <a:ext cx="4434300" cy="7179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45720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Bautistas Landscaping Co.</a:t>
            </a:r>
            <a:r>
              <a:rPr lang="en"/>
              <a:t> </a:t>
            </a:r>
            <a:endParaRPr/>
          </a:p>
        </p:txBody>
      </p:sp>
      <p:pic>
        <p:nvPicPr>
          <p:cNvPr id="352" name="Google Shape;35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1350" y="726450"/>
            <a:ext cx="4434307" cy="575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91257" y="819425"/>
            <a:ext cx="6321546" cy="4741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lidesMania">
  <a:themeElements>
    <a:clrScheme name="Simple Light">
      <a:dk1>
        <a:srgbClr val="000000"/>
      </a:dk1>
      <a:lt1>
        <a:srgbClr val="FFFFFF"/>
      </a:lt1>
      <a:dk2>
        <a:srgbClr val="434343"/>
      </a:dk2>
      <a:lt2>
        <a:srgbClr val="EEEEEE"/>
      </a:lt2>
      <a:accent1>
        <a:srgbClr val="7AD2DE"/>
      </a:accent1>
      <a:accent2>
        <a:srgbClr val="FFDA72"/>
      </a:accent2>
      <a:accent3>
        <a:srgbClr val="F1C232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